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Nunito"/>
      <p:regular r:id="rId25"/>
      <p:bold r:id="rId26"/>
      <p:italic r:id="rId27"/>
      <p:boldItalic r:id="rId28"/>
    </p:embeddedFont>
    <p:embeddedFont>
      <p:font typeface="Maven Pro"/>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fntdata"/><Relationship Id="rId25" Type="http://schemas.openxmlformats.org/officeDocument/2006/relationships/font" Target="fonts/Nunito-regular.fntdata"/><Relationship Id="rId28" Type="http://schemas.openxmlformats.org/officeDocument/2006/relationships/font" Target="fonts/Nunito-boldItalic.fntdata"/><Relationship Id="rId27"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avenPro-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1" name="Google Shape;34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6" name="Google Shape;346;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 name="Google Shape;36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1" name="Google Shape;37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6" name="Google Shape;376;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1" name="Google Shape;38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3" name="Google Shape;29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3" name="Google Shape;31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0" name="Google Shape;32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2"/>
              <a:chOff x="7343003" y="4453711"/>
              <a:chExt cx="316800" cy="688512"/>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9" name="Google Shape;29;p2"/>
          <p:cNvGrpSpPr/>
          <p:nvPr/>
        </p:nvGrpSpPr>
        <p:grpSpPr>
          <a:xfrm>
            <a:off x="5043503" y="0"/>
            <a:ext cx="3814072" cy="3839101"/>
            <a:chOff x="5043503" y="0"/>
            <a:chExt cx="3814072" cy="3839101"/>
          </a:xfrm>
        </p:grpSpPr>
        <p:sp>
          <p:nvSpPr>
            <p:cNvPr id="30" name="Google Shape;30;p2"/>
            <p:cNvSpPr/>
            <p:nvPr/>
          </p:nvSpPr>
          <p:spPr>
            <a:xfrm>
              <a:off x="8460975" y="1817775"/>
              <a:ext cx="396600" cy="3966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
            <p:cNvSpPr/>
            <p:nvPr/>
          </p:nvSpPr>
          <p:spPr>
            <a:xfrm rot="-9830444">
              <a:off x="6469759" y="3480728"/>
              <a:ext cx="320148" cy="320148"/>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
              <p:cNvSpPr/>
              <p:nvPr/>
            </p:nvSpPr>
            <p:spPr>
              <a:xfrm rot="5400000">
                <a:off x="6954988" y="2930398"/>
                <a:ext cx="749700" cy="7497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 name="Google Shape;37;p2"/>
            <p:cNvGrpSpPr/>
            <p:nvPr/>
          </p:nvGrpSpPr>
          <p:grpSpPr>
            <a:xfrm>
              <a:off x="7952721"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 name="Google Shape;40;p2"/>
            <p:cNvSpPr/>
            <p:nvPr/>
          </p:nvSpPr>
          <p:spPr>
            <a:xfrm>
              <a:off x="5399840" y="356365"/>
              <a:ext cx="2577000" cy="257700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
            <p:cNvSpPr/>
            <p:nvPr/>
          </p:nvSpPr>
          <p:spPr>
            <a:xfrm rot="2043858">
              <a:off x="5503813" y="460310"/>
              <a:ext cx="2369480" cy="2369480"/>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 name="Google Shape;46;p2"/>
          <p:cNvSpPr txBox="1"/>
          <p:nvPr>
            <p:ph type="ctrTitle"/>
          </p:nvPr>
        </p:nvSpPr>
        <p:spPr>
          <a:xfrm>
            <a:off x="824000" y="1613813"/>
            <a:ext cx="4255500" cy="18729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7" name="Shape 137"/>
        <p:cNvGrpSpPr/>
        <p:nvPr/>
      </p:nvGrpSpPr>
      <p:grpSpPr>
        <a:xfrm>
          <a:off x="0" y="0"/>
          <a:ext cx="0" cy="0"/>
          <a:chOff x="0" y="0"/>
          <a:chExt cx="0" cy="0"/>
        </a:xfrm>
      </p:grpSpPr>
      <p:grpSp>
        <p:nvGrpSpPr>
          <p:cNvPr id="138" name="Google Shape;138;p11"/>
          <p:cNvGrpSpPr/>
          <p:nvPr/>
        </p:nvGrpSpPr>
        <p:grpSpPr>
          <a:xfrm>
            <a:off x="713373" y="3847119"/>
            <a:ext cx="825392" cy="825392"/>
            <a:chOff x="348199" y="179450"/>
            <a:chExt cx="1116300" cy="1116300"/>
          </a:xfrm>
        </p:grpSpPr>
        <p:sp>
          <p:nvSpPr>
            <p:cNvPr id="139" name="Google Shape;139;p11"/>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11"/>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 name="Google Shape;141;p11"/>
          <p:cNvSpPr txBox="1"/>
          <p:nvPr>
            <p:ph idx="1" type="body"/>
          </p:nvPr>
        </p:nvSpPr>
        <p:spPr>
          <a:xfrm>
            <a:off x="1303800" y="4138975"/>
            <a:ext cx="5843100" cy="534900"/>
          </a:xfrm>
          <a:prstGeom prst="rect">
            <a:avLst/>
          </a:prstGeom>
          <a:noFill/>
          <a:ln>
            <a:noFill/>
          </a:ln>
        </p:spPr>
        <p:txBody>
          <a:bodyPr anchorCtr="0" anchor="t"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142" name="Google Shape;142;p1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3" name="Shape 143"/>
        <p:cNvGrpSpPr/>
        <p:nvPr/>
      </p:nvGrpSpPr>
      <p:grpSpPr>
        <a:xfrm>
          <a:off x="0" y="0"/>
          <a:ext cx="0" cy="0"/>
          <a:chOff x="0" y="0"/>
          <a:chExt cx="0" cy="0"/>
        </a:xfrm>
      </p:grpSpPr>
      <p:grpSp>
        <p:nvGrpSpPr>
          <p:cNvPr id="144" name="Google Shape;144;p12"/>
          <p:cNvGrpSpPr/>
          <p:nvPr/>
        </p:nvGrpSpPr>
        <p:grpSpPr>
          <a:xfrm>
            <a:off x="52" y="4099200"/>
            <a:ext cx="9144036" cy="1044300"/>
            <a:chOff x="52" y="4099200"/>
            <a:chExt cx="9144036" cy="1044300"/>
          </a:xfrm>
        </p:grpSpPr>
        <p:grpSp>
          <p:nvGrpSpPr>
            <p:cNvPr id="145" name="Google Shape;145;p12"/>
            <p:cNvGrpSpPr/>
            <p:nvPr/>
          </p:nvGrpSpPr>
          <p:grpSpPr>
            <a:xfrm>
              <a:off x="52" y="4309200"/>
              <a:ext cx="231622" cy="834300"/>
              <a:chOff x="2688737" y="4301380"/>
              <a:chExt cx="231900" cy="834300"/>
            </a:xfrm>
          </p:grpSpPr>
          <p:sp>
            <p:nvSpPr>
              <p:cNvPr id="146" name="Google Shape;146;p12"/>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2"/>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2"/>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2"/>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0" name="Google Shape;150;p12"/>
            <p:cNvGrpSpPr/>
            <p:nvPr/>
          </p:nvGrpSpPr>
          <p:grpSpPr>
            <a:xfrm>
              <a:off x="371406" y="4099200"/>
              <a:ext cx="231622" cy="1044300"/>
              <a:chOff x="2688737" y="4091380"/>
              <a:chExt cx="231900" cy="1044300"/>
            </a:xfrm>
          </p:grpSpPr>
          <p:sp>
            <p:nvSpPr>
              <p:cNvPr id="151" name="Google Shape;151;p12"/>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2"/>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2"/>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2"/>
              <p:cNvSpPr/>
              <p:nvPr/>
            </p:nvSpPr>
            <p:spPr>
              <a:xfrm flipH="1">
                <a:off x="2688737" y="4091380"/>
                <a:ext cx="2319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2"/>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 name="Google Shape;156;p12"/>
            <p:cNvGrpSpPr/>
            <p:nvPr/>
          </p:nvGrpSpPr>
          <p:grpSpPr>
            <a:xfrm>
              <a:off x="742761" y="4309200"/>
              <a:ext cx="231622" cy="834300"/>
              <a:chOff x="2688737" y="4301380"/>
              <a:chExt cx="231900" cy="834300"/>
            </a:xfrm>
          </p:grpSpPr>
          <p:sp>
            <p:nvSpPr>
              <p:cNvPr id="157" name="Google Shape;157;p12"/>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2"/>
              <p:cNvSpPr/>
              <p:nvPr/>
            </p:nvSpPr>
            <p:spPr>
              <a:xfrm flipH="1">
                <a:off x="2688737" y="4301380"/>
                <a:ext cx="2319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12"/>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2"/>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 name="Google Shape;161;p12"/>
            <p:cNvGrpSpPr/>
            <p:nvPr/>
          </p:nvGrpSpPr>
          <p:grpSpPr>
            <a:xfrm>
              <a:off x="1114115" y="4518900"/>
              <a:ext cx="231622" cy="624600"/>
              <a:chOff x="2688737" y="4511080"/>
              <a:chExt cx="231900" cy="624600"/>
            </a:xfrm>
          </p:grpSpPr>
          <p:sp>
            <p:nvSpPr>
              <p:cNvPr id="162" name="Google Shape;162;p12"/>
              <p:cNvSpPr/>
              <p:nvPr/>
            </p:nvSpPr>
            <p:spPr>
              <a:xfrm flipH="1">
                <a:off x="2688737" y="4720780"/>
                <a:ext cx="2319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2"/>
              <p:cNvSpPr/>
              <p:nvPr/>
            </p:nvSpPr>
            <p:spPr>
              <a:xfrm flipH="1">
                <a:off x="2688737" y="4511080"/>
                <a:ext cx="2319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2"/>
              <p:cNvSpPr/>
              <p:nvPr/>
            </p:nvSpPr>
            <p:spPr>
              <a:xfrm flipH="1">
                <a:off x="2688737" y="4930480"/>
                <a:ext cx="2319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 name="Google Shape;165;p12"/>
            <p:cNvGrpSpPr/>
            <p:nvPr/>
          </p:nvGrpSpPr>
          <p:grpSpPr>
            <a:xfrm>
              <a:off x="1856753" y="4099200"/>
              <a:ext cx="231600" cy="1044300"/>
              <a:chOff x="1856753" y="4099200"/>
              <a:chExt cx="231600" cy="1044300"/>
            </a:xfrm>
          </p:grpSpPr>
          <p:sp>
            <p:nvSpPr>
              <p:cNvPr id="166" name="Google Shape;166;p12"/>
              <p:cNvSpPr/>
              <p:nvPr/>
            </p:nvSpPr>
            <p:spPr>
              <a:xfrm flipH="1">
                <a:off x="185675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2"/>
              <p:cNvSpPr/>
              <p:nvPr/>
            </p:nvSpPr>
            <p:spPr>
              <a:xfrm flipH="1">
                <a:off x="1856753"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2"/>
              <p:cNvSpPr/>
              <p:nvPr/>
            </p:nvSpPr>
            <p:spPr>
              <a:xfrm flipH="1">
                <a:off x="185675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2"/>
              <p:cNvSpPr/>
              <p:nvPr/>
            </p:nvSpPr>
            <p:spPr>
              <a:xfrm flipH="1">
                <a:off x="1856753"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12"/>
              <p:cNvSpPr/>
              <p:nvPr/>
            </p:nvSpPr>
            <p:spPr>
              <a:xfrm flipH="1">
                <a:off x="185675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1" name="Google Shape;171;p12"/>
            <p:cNvGrpSpPr/>
            <p:nvPr/>
          </p:nvGrpSpPr>
          <p:grpSpPr>
            <a:xfrm>
              <a:off x="2228107" y="4309200"/>
              <a:ext cx="231600" cy="834300"/>
              <a:chOff x="2228107" y="4309200"/>
              <a:chExt cx="231600" cy="834300"/>
            </a:xfrm>
          </p:grpSpPr>
          <p:sp>
            <p:nvSpPr>
              <p:cNvPr id="172" name="Google Shape;172;p12"/>
              <p:cNvSpPr/>
              <p:nvPr/>
            </p:nvSpPr>
            <p:spPr>
              <a:xfrm flipH="1">
                <a:off x="2228107"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12"/>
              <p:cNvSpPr/>
              <p:nvPr/>
            </p:nvSpPr>
            <p:spPr>
              <a:xfrm flipH="1">
                <a:off x="2228107"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12"/>
              <p:cNvSpPr/>
              <p:nvPr/>
            </p:nvSpPr>
            <p:spPr>
              <a:xfrm flipH="1">
                <a:off x="2228107"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2"/>
              <p:cNvSpPr/>
              <p:nvPr/>
            </p:nvSpPr>
            <p:spPr>
              <a:xfrm flipH="1">
                <a:off x="2228107"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 name="Google Shape;176;p12"/>
            <p:cNvGrpSpPr/>
            <p:nvPr/>
          </p:nvGrpSpPr>
          <p:grpSpPr>
            <a:xfrm>
              <a:off x="2599462" y="4518900"/>
              <a:ext cx="231600" cy="624600"/>
              <a:chOff x="2599462" y="4518900"/>
              <a:chExt cx="231600" cy="624600"/>
            </a:xfrm>
          </p:grpSpPr>
          <p:sp>
            <p:nvSpPr>
              <p:cNvPr id="177" name="Google Shape;177;p12"/>
              <p:cNvSpPr/>
              <p:nvPr/>
            </p:nvSpPr>
            <p:spPr>
              <a:xfrm flipH="1">
                <a:off x="2599462"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2"/>
              <p:cNvSpPr/>
              <p:nvPr/>
            </p:nvSpPr>
            <p:spPr>
              <a:xfrm flipH="1">
                <a:off x="2599462"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12"/>
              <p:cNvSpPr/>
              <p:nvPr/>
            </p:nvSpPr>
            <p:spPr>
              <a:xfrm flipH="1">
                <a:off x="2599462"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0" name="Google Shape;180;p12"/>
            <p:cNvGrpSpPr/>
            <p:nvPr/>
          </p:nvGrpSpPr>
          <p:grpSpPr>
            <a:xfrm>
              <a:off x="3342171" y="4099200"/>
              <a:ext cx="231600" cy="1044300"/>
              <a:chOff x="3342171" y="4099200"/>
              <a:chExt cx="231600" cy="1044300"/>
            </a:xfrm>
          </p:grpSpPr>
          <p:sp>
            <p:nvSpPr>
              <p:cNvPr id="181" name="Google Shape;181;p12"/>
              <p:cNvSpPr/>
              <p:nvPr/>
            </p:nvSpPr>
            <p:spPr>
              <a:xfrm flipH="1">
                <a:off x="3342171"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2"/>
              <p:cNvSpPr/>
              <p:nvPr/>
            </p:nvSpPr>
            <p:spPr>
              <a:xfrm flipH="1">
                <a:off x="3342171"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2"/>
              <p:cNvSpPr/>
              <p:nvPr/>
            </p:nvSpPr>
            <p:spPr>
              <a:xfrm flipH="1">
                <a:off x="3342171"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2"/>
              <p:cNvSpPr/>
              <p:nvPr/>
            </p:nvSpPr>
            <p:spPr>
              <a:xfrm flipH="1">
                <a:off x="3342171"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12"/>
              <p:cNvSpPr/>
              <p:nvPr/>
            </p:nvSpPr>
            <p:spPr>
              <a:xfrm flipH="1">
                <a:off x="3342171"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6" name="Google Shape;186;p12"/>
            <p:cNvGrpSpPr/>
            <p:nvPr/>
          </p:nvGrpSpPr>
          <p:grpSpPr>
            <a:xfrm>
              <a:off x="3713525" y="4309200"/>
              <a:ext cx="231600" cy="834300"/>
              <a:chOff x="3713525" y="4309200"/>
              <a:chExt cx="231600" cy="834300"/>
            </a:xfrm>
          </p:grpSpPr>
          <p:sp>
            <p:nvSpPr>
              <p:cNvPr id="187" name="Google Shape;187;p12"/>
              <p:cNvSpPr/>
              <p:nvPr/>
            </p:nvSpPr>
            <p:spPr>
              <a:xfrm flipH="1">
                <a:off x="3713525"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2"/>
              <p:cNvSpPr/>
              <p:nvPr/>
            </p:nvSpPr>
            <p:spPr>
              <a:xfrm flipH="1">
                <a:off x="3713525"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2"/>
              <p:cNvSpPr/>
              <p:nvPr/>
            </p:nvSpPr>
            <p:spPr>
              <a:xfrm flipH="1">
                <a:off x="3713525"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2"/>
              <p:cNvSpPr/>
              <p:nvPr/>
            </p:nvSpPr>
            <p:spPr>
              <a:xfrm flipH="1">
                <a:off x="3713525"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 name="Google Shape;191;p12"/>
            <p:cNvGrpSpPr/>
            <p:nvPr/>
          </p:nvGrpSpPr>
          <p:grpSpPr>
            <a:xfrm>
              <a:off x="1485398" y="4309200"/>
              <a:ext cx="231600" cy="834300"/>
              <a:chOff x="1485398" y="4309200"/>
              <a:chExt cx="231600" cy="834300"/>
            </a:xfrm>
          </p:grpSpPr>
          <p:sp>
            <p:nvSpPr>
              <p:cNvPr id="192" name="Google Shape;192;p12"/>
              <p:cNvSpPr/>
              <p:nvPr/>
            </p:nvSpPr>
            <p:spPr>
              <a:xfrm flipH="1">
                <a:off x="148539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2"/>
              <p:cNvSpPr/>
              <p:nvPr/>
            </p:nvSpPr>
            <p:spPr>
              <a:xfrm flipH="1">
                <a:off x="148539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2"/>
              <p:cNvSpPr/>
              <p:nvPr/>
            </p:nvSpPr>
            <p:spPr>
              <a:xfrm flipH="1">
                <a:off x="148539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2"/>
              <p:cNvSpPr/>
              <p:nvPr/>
            </p:nvSpPr>
            <p:spPr>
              <a:xfrm flipH="1">
                <a:off x="148539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6" name="Google Shape;196;p12"/>
            <p:cNvGrpSpPr/>
            <p:nvPr/>
          </p:nvGrpSpPr>
          <p:grpSpPr>
            <a:xfrm>
              <a:off x="4084879" y="4518900"/>
              <a:ext cx="231600" cy="624600"/>
              <a:chOff x="4084879" y="4518900"/>
              <a:chExt cx="231600" cy="624600"/>
            </a:xfrm>
          </p:grpSpPr>
          <p:sp>
            <p:nvSpPr>
              <p:cNvPr id="197" name="Google Shape;197;p12"/>
              <p:cNvSpPr/>
              <p:nvPr/>
            </p:nvSpPr>
            <p:spPr>
              <a:xfrm flipH="1">
                <a:off x="4084879"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2"/>
              <p:cNvSpPr/>
              <p:nvPr/>
            </p:nvSpPr>
            <p:spPr>
              <a:xfrm flipH="1">
                <a:off x="4084879"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2"/>
              <p:cNvSpPr/>
              <p:nvPr/>
            </p:nvSpPr>
            <p:spPr>
              <a:xfrm flipH="1">
                <a:off x="4084879"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0" name="Google Shape;200;p12"/>
            <p:cNvGrpSpPr/>
            <p:nvPr/>
          </p:nvGrpSpPr>
          <p:grpSpPr>
            <a:xfrm>
              <a:off x="2970816" y="4309200"/>
              <a:ext cx="231600" cy="834300"/>
              <a:chOff x="2970816" y="4309200"/>
              <a:chExt cx="231600" cy="834300"/>
            </a:xfrm>
          </p:grpSpPr>
          <p:sp>
            <p:nvSpPr>
              <p:cNvPr id="201" name="Google Shape;201;p12"/>
              <p:cNvSpPr/>
              <p:nvPr/>
            </p:nvSpPr>
            <p:spPr>
              <a:xfrm flipH="1">
                <a:off x="2970816"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12"/>
              <p:cNvSpPr/>
              <p:nvPr/>
            </p:nvSpPr>
            <p:spPr>
              <a:xfrm flipH="1">
                <a:off x="2970816"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2"/>
              <p:cNvSpPr/>
              <p:nvPr/>
            </p:nvSpPr>
            <p:spPr>
              <a:xfrm flipH="1">
                <a:off x="2970816"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2"/>
              <p:cNvSpPr/>
              <p:nvPr/>
            </p:nvSpPr>
            <p:spPr>
              <a:xfrm flipH="1">
                <a:off x="2970816"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5" name="Google Shape;205;p12"/>
            <p:cNvGrpSpPr/>
            <p:nvPr/>
          </p:nvGrpSpPr>
          <p:grpSpPr>
            <a:xfrm>
              <a:off x="4456234" y="4309200"/>
              <a:ext cx="231600" cy="834300"/>
              <a:chOff x="4456234" y="4309200"/>
              <a:chExt cx="231600" cy="834300"/>
            </a:xfrm>
          </p:grpSpPr>
          <p:sp>
            <p:nvSpPr>
              <p:cNvPr id="206" name="Google Shape;206;p12"/>
              <p:cNvSpPr/>
              <p:nvPr/>
            </p:nvSpPr>
            <p:spPr>
              <a:xfrm flipH="1">
                <a:off x="4456234"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2"/>
              <p:cNvSpPr/>
              <p:nvPr/>
            </p:nvSpPr>
            <p:spPr>
              <a:xfrm flipH="1">
                <a:off x="4456234"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12"/>
              <p:cNvSpPr/>
              <p:nvPr/>
            </p:nvSpPr>
            <p:spPr>
              <a:xfrm flipH="1">
                <a:off x="4456234"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12"/>
              <p:cNvSpPr/>
              <p:nvPr/>
            </p:nvSpPr>
            <p:spPr>
              <a:xfrm flipH="1">
                <a:off x="4456234"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0" name="Google Shape;210;p12"/>
            <p:cNvGrpSpPr/>
            <p:nvPr/>
          </p:nvGrpSpPr>
          <p:grpSpPr>
            <a:xfrm>
              <a:off x="4827588" y="4099200"/>
              <a:ext cx="231600" cy="1044300"/>
              <a:chOff x="4827588" y="4099200"/>
              <a:chExt cx="231600" cy="1044300"/>
            </a:xfrm>
          </p:grpSpPr>
          <p:sp>
            <p:nvSpPr>
              <p:cNvPr id="211" name="Google Shape;211;p12"/>
              <p:cNvSpPr/>
              <p:nvPr/>
            </p:nvSpPr>
            <p:spPr>
              <a:xfrm flipH="1">
                <a:off x="482758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12"/>
              <p:cNvSpPr/>
              <p:nvPr/>
            </p:nvSpPr>
            <p:spPr>
              <a:xfrm flipH="1">
                <a:off x="482758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12"/>
              <p:cNvSpPr/>
              <p:nvPr/>
            </p:nvSpPr>
            <p:spPr>
              <a:xfrm flipH="1">
                <a:off x="482758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2"/>
              <p:cNvSpPr/>
              <p:nvPr/>
            </p:nvSpPr>
            <p:spPr>
              <a:xfrm flipH="1">
                <a:off x="4827588"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2"/>
              <p:cNvSpPr/>
              <p:nvPr/>
            </p:nvSpPr>
            <p:spPr>
              <a:xfrm flipH="1">
                <a:off x="482758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6" name="Google Shape;216;p12"/>
            <p:cNvGrpSpPr/>
            <p:nvPr/>
          </p:nvGrpSpPr>
          <p:grpSpPr>
            <a:xfrm>
              <a:off x="5198943" y="4309200"/>
              <a:ext cx="231600" cy="834300"/>
              <a:chOff x="5198943" y="4309200"/>
              <a:chExt cx="231600" cy="834300"/>
            </a:xfrm>
          </p:grpSpPr>
          <p:sp>
            <p:nvSpPr>
              <p:cNvPr id="217" name="Google Shape;217;p12"/>
              <p:cNvSpPr/>
              <p:nvPr/>
            </p:nvSpPr>
            <p:spPr>
              <a:xfrm flipH="1">
                <a:off x="519894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12"/>
              <p:cNvSpPr/>
              <p:nvPr/>
            </p:nvSpPr>
            <p:spPr>
              <a:xfrm flipH="1">
                <a:off x="5198943"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2"/>
              <p:cNvSpPr/>
              <p:nvPr/>
            </p:nvSpPr>
            <p:spPr>
              <a:xfrm flipH="1">
                <a:off x="519894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12"/>
              <p:cNvSpPr/>
              <p:nvPr/>
            </p:nvSpPr>
            <p:spPr>
              <a:xfrm flipH="1">
                <a:off x="519894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1" name="Google Shape;221;p12"/>
            <p:cNvGrpSpPr/>
            <p:nvPr/>
          </p:nvGrpSpPr>
          <p:grpSpPr>
            <a:xfrm>
              <a:off x="5570297" y="4518900"/>
              <a:ext cx="231600" cy="624600"/>
              <a:chOff x="5570297" y="4518900"/>
              <a:chExt cx="231600" cy="624600"/>
            </a:xfrm>
          </p:grpSpPr>
          <p:sp>
            <p:nvSpPr>
              <p:cNvPr id="222" name="Google Shape;222;p12"/>
              <p:cNvSpPr/>
              <p:nvPr/>
            </p:nvSpPr>
            <p:spPr>
              <a:xfrm flipH="1">
                <a:off x="5570297"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12"/>
              <p:cNvSpPr/>
              <p:nvPr/>
            </p:nvSpPr>
            <p:spPr>
              <a:xfrm flipH="1">
                <a:off x="5570297"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12"/>
              <p:cNvSpPr/>
              <p:nvPr/>
            </p:nvSpPr>
            <p:spPr>
              <a:xfrm flipH="1">
                <a:off x="5570297"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5" name="Google Shape;225;p12"/>
            <p:cNvGrpSpPr/>
            <p:nvPr/>
          </p:nvGrpSpPr>
          <p:grpSpPr>
            <a:xfrm>
              <a:off x="5941652" y="4309200"/>
              <a:ext cx="231600" cy="834300"/>
              <a:chOff x="5941652" y="4309200"/>
              <a:chExt cx="231600" cy="834300"/>
            </a:xfrm>
          </p:grpSpPr>
          <p:sp>
            <p:nvSpPr>
              <p:cNvPr id="226" name="Google Shape;226;p12"/>
              <p:cNvSpPr/>
              <p:nvPr/>
            </p:nvSpPr>
            <p:spPr>
              <a:xfrm flipH="1">
                <a:off x="5941652"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12"/>
              <p:cNvSpPr/>
              <p:nvPr/>
            </p:nvSpPr>
            <p:spPr>
              <a:xfrm flipH="1">
                <a:off x="5941652"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12"/>
              <p:cNvSpPr/>
              <p:nvPr/>
            </p:nvSpPr>
            <p:spPr>
              <a:xfrm flipH="1">
                <a:off x="5941652"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12"/>
              <p:cNvSpPr/>
              <p:nvPr/>
            </p:nvSpPr>
            <p:spPr>
              <a:xfrm flipH="1">
                <a:off x="5941652"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0" name="Google Shape;230;p12"/>
            <p:cNvGrpSpPr/>
            <p:nvPr/>
          </p:nvGrpSpPr>
          <p:grpSpPr>
            <a:xfrm>
              <a:off x="6313006" y="4099200"/>
              <a:ext cx="231600" cy="1044300"/>
              <a:chOff x="6313006" y="4099200"/>
              <a:chExt cx="231600" cy="1044300"/>
            </a:xfrm>
          </p:grpSpPr>
          <p:sp>
            <p:nvSpPr>
              <p:cNvPr id="231" name="Google Shape;231;p12"/>
              <p:cNvSpPr/>
              <p:nvPr/>
            </p:nvSpPr>
            <p:spPr>
              <a:xfrm flipH="1">
                <a:off x="6313006"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12"/>
              <p:cNvSpPr/>
              <p:nvPr/>
            </p:nvSpPr>
            <p:spPr>
              <a:xfrm flipH="1">
                <a:off x="6313006"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12"/>
              <p:cNvSpPr/>
              <p:nvPr/>
            </p:nvSpPr>
            <p:spPr>
              <a:xfrm flipH="1">
                <a:off x="6313006"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12"/>
              <p:cNvSpPr/>
              <p:nvPr/>
            </p:nvSpPr>
            <p:spPr>
              <a:xfrm flipH="1">
                <a:off x="6313006"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12"/>
              <p:cNvSpPr/>
              <p:nvPr/>
            </p:nvSpPr>
            <p:spPr>
              <a:xfrm flipH="1">
                <a:off x="6313006"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6" name="Google Shape;236;p12"/>
            <p:cNvGrpSpPr/>
            <p:nvPr/>
          </p:nvGrpSpPr>
          <p:grpSpPr>
            <a:xfrm>
              <a:off x="6684361" y="4309200"/>
              <a:ext cx="231600" cy="834300"/>
              <a:chOff x="6684361" y="4309200"/>
              <a:chExt cx="231600" cy="834300"/>
            </a:xfrm>
          </p:grpSpPr>
          <p:sp>
            <p:nvSpPr>
              <p:cNvPr id="237" name="Google Shape;237;p12"/>
              <p:cNvSpPr/>
              <p:nvPr/>
            </p:nvSpPr>
            <p:spPr>
              <a:xfrm flipH="1">
                <a:off x="6684361"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2"/>
              <p:cNvSpPr/>
              <p:nvPr/>
            </p:nvSpPr>
            <p:spPr>
              <a:xfrm flipH="1">
                <a:off x="6684361"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12"/>
              <p:cNvSpPr/>
              <p:nvPr/>
            </p:nvSpPr>
            <p:spPr>
              <a:xfrm flipH="1">
                <a:off x="6684361"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12"/>
              <p:cNvSpPr/>
              <p:nvPr/>
            </p:nvSpPr>
            <p:spPr>
              <a:xfrm flipH="1">
                <a:off x="6684361"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1" name="Google Shape;241;p12"/>
            <p:cNvGrpSpPr/>
            <p:nvPr/>
          </p:nvGrpSpPr>
          <p:grpSpPr>
            <a:xfrm>
              <a:off x="7055715" y="4518900"/>
              <a:ext cx="231600" cy="624600"/>
              <a:chOff x="7055715" y="4518900"/>
              <a:chExt cx="231600" cy="624600"/>
            </a:xfrm>
          </p:grpSpPr>
          <p:sp>
            <p:nvSpPr>
              <p:cNvPr id="242" name="Google Shape;242;p12"/>
              <p:cNvSpPr/>
              <p:nvPr/>
            </p:nvSpPr>
            <p:spPr>
              <a:xfrm flipH="1">
                <a:off x="7055715"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12"/>
              <p:cNvSpPr/>
              <p:nvPr/>
            </p:nvSpPr>
            <p:spPr>
              <a:xfrm flipH="1">
                <a:off x="7055715"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12"/>
              <p:cNvSpPr/>
              <p:nvPr/>
            </p:nvSpPr>
            <p:spPr>
              <a:xfrm flipH="1">
                <a:off x="7055715"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5" name="Google Shape;245;p12"/>
            <p:cNvGrpSpPr/>
            <p:nvPr/>
          </p:nvGrpSpPr>
          <p:grpSpPr>
            <a:xfrm>
              <a:off x="7798424" y="4099200"/>
              <a:ext cx="231600" cy="1044300"/>
              <a:chOff x="7798424" y="4099200"/>
              <a:chExt cx="231600" cy="1044300"/>
            </a:xfrm>
          </p:grpSpPr>
          <p:sp>
            <p:nvSpPr>
              <p:cNvPr id="246" name="Google Shape;246;p12"/>
              <p:cNvSpPr/>
              <p:nvPr/>
            </p:nvSpPr>
            <p:spPr>
              <a:xfrm flipH="1">
                <a:off x="7798424"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12"/>
              <p:cNvSpPr/>
              <p:nvPr/>
            </p:nvSpPr>
            <p:spPr>
              <a:xfrm flipH="1">
                <a:off x="7798424"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12"/>
              <p:cNvSpPr/>
              <p:nvPr/>
            </p:nvSpPr>
            <p:spPr>
              <a:xfrm flipH="1">
                <a:off x="7798424"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12"/>
              <p:cNvSpPr/>
              <p:nvPr/>
            </p:nvSpPr>
            <p:spPr>
              <a:xfrm flipH="1">
                <a:off x="7798424" y="4099200"/>
                <a:ext cx="231600" cy="104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2"/>
              <p:cNvSpPr/>
              <p:nvPr/>
            </p:nvSpPr>
            <p:spPr>
              <a:xfrm flipH="1">
                <a:off x="7798424"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1" name="Google Shape;251;p12"/>
            <p:cNvGrpSpPr/>
            <p:nvPr/>
          </p:nvGrpSpPr>
          <p:grpSpPr>
            <a:xfrm>
              <a:off x="8169779" y="4309200"/>
              <a:ext cx="231600" cy="834300"/>
              <a:chOff x="8169779" y="4309200"/>
              <a:chExt cx="231600" cy="834300"/>
            </a:xfrm>
          </p:grpSpPr>
          <p:sp>
            <p:nvSpPr>
              <p:cNvPr id="252" name="Google Shape;252;p12"/>
              <p:cNvSpPr/>
              <p:nvPr/>
            </p:nvSpPr>
            <p:spPr>
              <a:xfrm flipH="1">
                <a:off x="8169779"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12"/>
              <p:cNvSpPr/>
              <p:nvPr/>
            </p:nvSpPr>
            <p:spPr>
              <a:xfrm flipH="1">
                <a:off x="8169779"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12"/>
              <p:cNvSpPr/>
              <p:nvPr/>
            </p:nvSpPr>
            <p:spPr>
              <a:xfrm flipH="1">
                <a:off x="8169779"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12"/>
              <p:cNvSpPr/>
              <p:nvPr/>
            </p:nvSpPr>
            <p:spPr>
              <a:xfrm flipH="1">
                <a:off x="8169779"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6" name="Google Shape;256;p12"/>
            <p:cNvGrpSpPr/>
            <p:nvPr/>
          </p:nvGrpSpPr>
          <p:grpSpPr>
            <a:xfrm>
              <a:off x="7427070" y="4309200"/>
              <a:ext cx="231600" cy="834300"/>
              <a:chOff x="7427070" y="4309200"/>
              <a:chExt cx="231600" cy="834300"/>
            </a:xfrm>
          </p:grpSpPr>
          <p:sp>
            <p:nvSpPr>
              <p:cNvPr id="257" name="Google Shape;257;p12"/>
              <p:cNvSpPr/>
              <p:nvPr/>
            </p:nvSpPr>
            <p:spPr>
              <a:xfrm flipH="1">
                <a:off x="7427070"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12"/>
              <p:cNvSpPr/>
              <p:nvPr/>
            </p:nvSpPr>
            <p:spPr>
              <a:xfrm flipH="1">
                <a:off x="7427070"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2"/>
              <p:cNvSpPr/>
              <p:nvPr/>
            </p:nvSpPr>
            <p:spPr>
              <a:xfrm flipH="1">
                <a:off x="7427070"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2"/>
              <p:cNvSpPr/>
              <p:nvPr/>
            </p:nvSpPr>
            <p:spPr>
              <a:xfrm flipH="1">
                <a:off x="7427070"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1" name="Google Shape;261;p12"/>
            <p:cNvGrpSpPr/>
            <p:nvPr/>
          </p:nvGrpSpPr>
          <p:grpSpPr>
            <a:xfrm>
              <a:off x="8541133" y="4518900"/>
              <a:ext cx="231600" cy="624600"/>
              <a:chOff x="8541133" y="4518900"/>
              <a:chExt cx="231600" cy="624600"/>
            </a:xfrm>
          </p:grpSpPr>
          <p:sp>
            <p:nvSpPr>
              <p:cNvPr id="262" name="Google Shape;262;p12"/>
              <p:cNvSpPr/>
              <p:nvPr/>
            </p:nvSpPr>
            <p:spPr>
              <a:xfrm flipH="1">
                <a:off x="8541133"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12"/>
              <p:cNvSpPr/>
              <p:nvPr/>
            </p:nvSpPr>
            <p:spPr>
              <a:xfrm flipH="1">
                <a:off x="8541133"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2"/>
              <p:cNvSpPr/>
              <p:nvPr/>
            </p:nvSpPr>
            <p:spPr>
              <a:xfrm flipH="1">
                <a:off x="8541133"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5" name="Google Shape;265;p12"/>
            <p:cNvGrpSpPr/>
            <p:nvPr/>
          </p:nvGrpSpPr>
          <p:grpSpPr>
            <a:xfrm>
              <a:off x="8912488" y="4309200"/>
              <a:ext cx="231600" cy="834300"/>
              <a:chOff x="8912488" y="4309200"/>
              <a:chExt cx="231600" cy="834300"/>
            </a:xfrm>
          </p:grpSpPr>
          <p:sp>
            <p:nvSpPr>
              <p:cNvPr id="266" name="Google Shape;266;p12"/>
              <p:cNvSpPr/>
              <p:nvPr/>
            </p:nvSpPr>
            <p:spPr>
              <a:xfrm flipH="1">
                <a:off x="8912488" y="4728600"/>
                <a:ext cx="231600" cy="4149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12"/>
              <p:cNvSpPr/>
              <p:nvPr/>
            </p:nvSpPr>
            <p:spPr>
              <a:xfrm flipH="1">
                <a:off x="8912488" y="4309200"/>
                <a:ext cx="231600" cy="8343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2"/>
              <p:cNvSpPr/>
              <p:nvPr/>
            </p:nvSpPr>
            <p:spPr>
              <a:xfrm flipH="1">
                <a:off x="8912488" y="4518900"/>
                <a:ext cx="231600" cy="6246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12"/>
              <p:cNvSpPr/>
              <p:nvPr/>
            </p:nvSpPr>
            <p:spPr>
              <a:xfrm flipH="1">
                <a:off x="8912488" y="4938300"/>
                <a:ext cx="231600" cy="2052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70" name="Google Shape;270;p12"/>
          <p:cNvSpPr txBox="1"/>
          <p:nvPr>
            <p:ph hasCustomPrompt="1" type="title"/>
          </p:nvPr>
        </p:nvSpPr>
        <p:spPr>
          <a:xfrm>
            <a:off x="1388625" y="772725"/>
            <a:ext cx="6366900" cy="18633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lt1"/>
              </a:buClr>
              <a:buSzPts val="8000"/>
              <a:buNone/>
              <a:defRPr sz="8000">
                <a:solidFill>
                  <a:schemeClr val="lt1"/>
                </a:solidFill>
              </a:defRPr>
            </a:lvl1pPr>
            <a:lvl2pPr lvl="1" algn="ctr">
              <a:lnSpc>
                <a:spcPct val="100000"/>
              </a:lnSpc>
              <a:spcBef>
                <a:spcPts val="0"/>
              </a:spcBef>
              <a:spcAft>
                <a:spcPts val="0"/>
              </a:spcAft>
              <a:buClr>
                <a:schemeClr val="lt1"/>
              </a:buClr>
              <a:buSzPts val="8000"/>
              <a:buNone/>
              <a:defRPr sz="8000">
                <a:solidFill>
                  <a:schemeClr val="lt1"/>
                </a:solidFill>
              </a:defRPr>
            </a:lvl2pPr>
            <a:lvl3pPr lvl="2" algn="ctr">
              <a:lnSpc>
                <a:spcPct val="100000"/>
              </a:lnSpc>
              <a:spcBef>
                <a:spcPts val="0"/>
              </a:spcBef>
              <a:spcAft>
                <a:spcPts val="0"/>
              </a:spcAft>
              <a:buClr>
                <a:schemeClr val="lt1"/>
              </a:buClr>
              <a:buSzPts val="8000"/>
              <a:buNone/>
              <a:defRPr sz="8000">
                <a:solidFill>
                  <a:schemeClr val="lt1"/>
                </a:solidFill>
              </a:defRPr>
            </a:lvl3pPr>
            <a:lvl4pPr lvl="3" algn="ctr">
              <a:lnSpc>
                <a:spcPct val="100000"/>
              </a:lnSpc>
              <a:spcBef>
                <a:spcPts val="0"/>
              </a:spcBef>
              <a:spcAft>
                <a:spcPts val="0"/>
              </a:spcAft>
              <a:buClr>
                <a:schemeClr val="lt1"/>
              </a:buClr>
              <a:buSzPts val="8000"/>
              <a:buNone/>
              <a:defRPr sz="8000">
                <a:solidFill>
                  <a:schemeClr val="lt1"/>
                </a:solidFill>
              </a:defRPr>
            </a:lvl4pPr>
            <a:lvl5pPr lvl="4" algn="ctr">
              <a:lnSpc>
                <a:spcPct val="100000"/>
              </a:lnSpc>
              <a:spcBef>
                <a:spcPts val="0"/>
              </a:spcBef>
              <a:spcAft>
                <a:spcPts val="0"/>
              </a:spcAft>
              <a:buClr>
                <a:schemeClr val="lt1"/>
              </a:buClr>
              <a:buSzPts val="8000"/>
              <a:buNone/>
              <a:defRPr sz="8000">
                <a:solidFill>
                  <a:schemeClr val="lt1"/>
                </a:solidFill>
              </a:defRPr>
            </a:lvl5pPr>
            <a:lvl6pPr lvl="5" algn="ctr">
              <a:lnSpc>
                <a:spcPct val="100000"/>
              </a:lnSpc>
              <a:spcBef>
                <a:spcPts val="0"/>
              </a:spcBef>
              <a:spcAft>
                <a:spcPts val="0"/>
              </a:spcAft>
              <a:buClr>
                <a:schemeClr val="lt1"/>
              </a:buClr>
              <a:buSzPts val="8000"/>
              <a:buNone/>
              <a:defRPr sz="8000">
                <a:solidFill>
                  <a:schemeClr val="lt1"/>
                </a:solidFill>
              </a:defRPr>
            </a:lvl6pPr>
            <a:lvl7pPr lvl="6" algn="ctr">
              <a:lnSpc>
                <a:spcPct val="100000"/>
              </a:lnSpc>
              <a:spcBef>
                <a:spcPts val="0"/>
              </a:spcBef>
              <a:spcAft>
                <a:spcPts val="0"/>
              </a:spcAft>
              <a:buClr>
                <a:schemeClr val="lt1"/>
              </a:buClr>
              <a:buSzPts val="8000"/>
              <a:buNone/>
              <a:defRPr sz="8000">
                <a:solidFill>
                  <a:schemeClr val="lt1"/>
                </a:solidFill>
              </a:defRPr>
            </a:lvl7pPr>
            <a:lvl8pPr lvl="7" algn="ctr">
              <a:lnSpc>
                <a:spcPct val="100000"/>
              </a:lnSpc>
              <a:spcBef>
                <a:spcPts val="0"/>
              </a:spcBef>
              <a:spcAft>
                <a:spcPts val="0"/>
              </a:spcAft>
              <a:buClr>
                <a:schemeClr val="lt1"/>
              </a:buClr>
              <a:buSzPts val="8000"/>
              <a:buNone/>
              <a:defRPr sz="8000">
                <a:solidFill>
                  <a:schemeClr val="lt1"/>
                </a:solidFill>
              </a:defRPr>
            </a:lvl8pPr>
            <a:lvl9pPr lvl="8" algn="ctr">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271" name="Google Shape;271;p12"/>
          <p:cNvSpPr txBox="1"/>
          <p:nvPr>
            <p:ph idx="1" type="body"/>
          </p:nvPr>
        </p:nvSpPr>
        <p:spPr>
          <a:xfrm>
            <a:off x="1388625" y="2712300"/>
            <a:ext cx="6366900" cy="1111200"/>
          </a:xfrm>
          <a:prstGeom prst="rect">
            <a:avLst/>
          </a:prstGeom>
          <a:noFill/>
          <a:ln>
            <a:noFill/>
          </a:ln>
        </p:spPr>
        <p:txBody>
          <a:bodyPr anchorCtr="0" anchor="t" bIns="91425" lIns="91425" spcFirstLastPara="1" rIns="91425" wrap="square" tIns="91425">
            <a:normAutofit/>
          </a:bodyPr>
          <a:lstStyle>
            <a:lvl1pPr indent="-311150" lvl="0" marL="457200" algn="ctr">
              <a:lnSpc>
                <a:spcPct val="115000"/>
              </a:lnSpc>
              <a:spcBef>
                <a:spcPts val="0"/>
              </a:spcBef>
              <a:spcAft>
                <a:spcPts val="0"/>
              </a:spcAft>
              <a:buClr>
                <a:schemeClr val="lt1"/>
              </a:buClr>
              <a:buSzPts val="1300"/>
              <a:buChar char="●"/>
              <a:defRPr>
                <a:solidFill>
                  <a:schemeClr val="lt1"/>
                </a:solidFill>
              </a:defRPr>
            </a:lvl1pPr>
            <a:lvl2pPr indent="-298450" lvl="1" marL="914400" algn="ctr">
              <a:lnSpc>
                <a:spcPct val="115000"/>
              </a:lnSpc>
              <a:spcBef>
                <a:spcPts val="0"/>
              </a:spcBef>
              <a:spcAft>
                <a:spcPts val="0"/>
              </a:spcAft>
              <a:buClr>
                <a:schemeClr val="lt1"/>
              </a:buClr>
              <a:buSzPts val="1100"/>
              <a:buChar char="○"/>
              <a:defRPr>
                <a:solidFill>
                  <a:schemeClr val="lt1"/>
                </a:solidFill>
              </a:defRPr>
            </a:lvl2pPr>
            <a:lvl3pPr indent="-298450" lvl="2" marL="1371600" algn="ctr">
              <a:lnSpc>
                <a:spcPct val="115000"/>
              </a:lnSpc>
              <a:spcBef>
                <a:spcPts val="0"/>
              </a:spcBef>
              <a:spcAft>
                <a:spcPts val="0"/>
              </a:spcAft>
              <a:buClr>
                <a:schemeClr val="lt1"/>
              </a:buClr>
              <a:buSzPts val="1100"/>
              <a:buChar char="■"/>
              <a:defRPr>
                <a:solidFill>
                  <a:schemeClr val="lt1"/>
                </a:solidFill>
              </a:defRPr>
            </a:lvl3pPr>
            <a:lvl4pPr indent="-298450" lvl="3" marL="1828800" algn="ctr">
              <a:lnSpc>
                <a:spcPct val="115000"/>
              </a:lnSpc>
              <a:spcBef>
                <a:spcPts val="0"/>
              </a:spcBef>
              <a:spcAft>
                <a:spcPts val="0"/>
              </a:spcAft>
              <a:buClr>
                <a:schemeClr val="lt1"/>
              </a:buClr>
              <a:buSzPts val="1100"/>
              <a:buChar char="●"/>
              <a:defRPr>
                <a:solidFill>
                  <a:schemeClr val="lt1"/>
                </a:solidFill>
              </a:defRPr>
            </a:lvl4pPr>
            <a:lvl5pPr indent="-298450" lvl="4" marL="2286000" algn="ctr">
              <a:lnSpc>
                <a:spcPct val="115000"/>
              </a:lnSpc>
              <a:spcBef>
                <a:spcPts val="0"/>
              </a:spcBef>
              <a:spcAft>
                <a:spcPts val="0"/>
              </a:spcAft>
              <a:buClr>
                <a:schemeClr val="lt1"/>
              </a:buClr>
              <a:buSzPts val="1100"/>
              <a:buChar char="○"/>
              <a:defRPr>
                <a:solidFill>
                  <a:schemeClr val="lt1"/>
                </a:solidFill>
              </a:defRPr>
            </a:lvl5pPr>
            <a:lvl6pPr indent="-298450" lvl="5" marL="2743200" algn="ctr">
              <a:lnSpc>
                <a:spcPct val="115000"/>
              </a:lnSpc>
              <a:spcBef>
                <a:spcPts val="0"/>
              </a:spcBef>
              <a:spcAft>
                <a:spcPts val="0"/>
              </a:spcAft>
              <a:buClr>
                <a:schemeClr val="lt1"/>
              </a:buClr>
              <a:buSzPts val="1100"/>
              <a:buChar char="■"/>
              <a:defRPr>
                <a:solidFill>
                  <a:schemeClr val="lt1"/>
                </a:solidFill>
              </a:defRPr>
            </a:lvl6pPr>
            <a:lvl7pPr indent="-298450" lvl="6" marL="3200400" algn="ctr">
              <a:lnSpc>
                <a:spcPct val="115000"/>
              </a:lnSpc>
              <a:spcBef>
                <a:spcPts val="0"/>
              </a:spcBef>
              <a:spcAft>
                <a:spcPts val="0"/>
              </a:spcAft>
              <a:buClr>
                <a:schemeClr val="lt1"/>
              </a:buClr>
              <a:buSzPts val="1100"/>
              <a:buChar char="●"/>
              <a:defRPr>
                <a:solidFill>
                  <a:schemeClr val="lt1"/>
                </a:solidFill>
              </a:defRPr>
            </a:lvl7pPr>
            <a:lvl8pPr indent="-298450" lvl="7" marL="3657600" algn="ctr">
              <a:lnSpc>
                <a:spcPct val="115000"/>
              </a:lnSpc>
              <a:spcBef>
                <a:spcPts val="0"/>
              </a:spcBef>
              <a:spcAft>
                <a:spcPts val="0"/>
              </a:spcAft>
              <a:buClr>
                <a:schemeClr val="lt1"/>
              </a:buClr>
              <a:buSzPts val="1100"/>
              <a:buChar char="○"/>
              <a:defRPr>
                <a:solidFill>
                  <a:schemeClr val="lt1"/>
                </a:solidFill>
              </a:defRPr>
            </a:lvl8pPr>
            <a:lvl9pPr indent="-298450" lvl="8" marL="4114800" algn="ctr">
              <a:lnSpc>
                <a:spcPct val="115000"/>
              </a:lnSpc>
              <a:spcBef>
                <a:spcPts val="0"/>
              </a:spcBef>
              <a:spcAft>
                <a:spcPts val="0"/>
              </a:spcAft>
              <a:buClr>
                <a:schemeClr val="lt1"/>
              </a:buClr>
              <a:buSzPts val="1100"/>
              <a:buChar char="■"/>
              <a:defRPr>
                <a:solidFill>
                  <a:schemeClr val="lt1"/>
                </a:solidFill>
              </a:defRPr>
            </a:lvl9pPr>
          </a:lstStyle>
          <a:p/>
        </p:txBody>
      </p:sp>
      <p:sp>
        <p:nvSpPr>
          <p:cNvPr id="272" name="Google Shape;272;p12"/>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grpSp>
        <p:nvGrpSpPr>
          <p:cNvPr id="50" name="Google Shape;50;p3"/>
          <p:cNvGrpSpPr/>
          <p:nvPr/>
        </p:nvGrpSpPr>
        <p:grpSpPr>
          <a:xfrm>
            <a:off x="625966" y="299376"/>
            <a:ext cx="999312" cy="999312"/>
            <a:chOff x="348199" y="179450"/>
            <a:chExt cx="1116300" cy="1116300"/>
          </a:xfrm>
        </p:grpSpPr>
        <p:sp>
          <p:nvSpPr>
            <p:cNvPr id="51" name="Google Shape;51;p3"/>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3"/>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 name="Google Shape;53;p3"/>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4" name="Google Shape;54;p3"/>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55" name="Google Shape;55;p3"/>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4"/>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8" name="Shape 58"/>
        <p:cNvGrpSpPr/>
        <p:nvPr/>
      </p:nvGrpSpPr>
      <p:grpSpPr>
        <a:xfrm>
          <a:off x="0" y="0"/>
          <a:ext cx="0" cy="0"/>
          <a:chOff x="0" y="0"/>
          <a:chExt cx="0" cy="0"/>
        </a:xfrm>
      </p:grpSpPr>
      <p:grpSp>
        <p:nvGrpSpPr>
          <p:cNvPr id="59" name="Google Shape;59;p5"/>
          <p:cNvGrpSpPr/>
          <p:nvPr/>
        </p:nvGrpSpPr>
        <p:grpSpPr>
          <a:xfrm>
            <a:off x="146769" y="3406"/>
            <a:ext cx="1233214" cy="1384535"/>
            <a:chOff x="146769" y="3406"/>
            <a:chExt cx="1233214" cy="1384535"/>
          </a:xfrm>
        </p:grpSpPr>
        <p:grpSp>
          <p:nvGrpSpPr>
            <p:cNvPr id="60" name="Google Shape;60;p5"/>
            <p:cNvGrpSpPr/>
            <p:nvPr/>
          </p:nvGrpSpPr>
          <p:grpSpPr>
            <a:xfrm>
              <a:off x="1063183" y="3406"/>
              <a:ext cx="316800" cy="688513"/>
              <a:chOff x="1063183" y="3406"/>
              <a:chExt cx="316800" cy="688513"/>
            </a:xfrm>
          </p:grpSpPr>
          <p:sp>
            <p:nvSpPr>
              <p:cNvPr id="61" name="Google Shape;61;p5"/>
              <p:cNvSpPr/>
              <p:nvPr/>
            </p:nvSpPr>
            <p:spPr>
              <a:xfrm rot="10800000">
                <a:off x="1063183"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5"/>
              <p:cNvSpPr/>
              <p:nvPr/>
            </p:nvSpPr>
            <p:spPr>
              <a:xfrm rot="10800000">
                <a:off x="1063183"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3" name="Google Shape;63;p5"/>
            <p:cNvGrpSpPr/>
            <p:nvPr/>
          </p:nvGrpSpPr>
          <p:grpSpPr>
            <a:xfrm>
              <a:off x="604976" y="3406"/>
              <a:ext cx="316800" cy="1036524"/>
              <a:chOff x="604976" y="3406"/>
              <a:chExt cx="316800" cy="1036524"/>
            </a:xfrm>
          </p:grpSpPr>
          <p:sp>
            <p:nvSpPr>
              <p:cNvPr id="64" name="Google Shape;64;p5"/>
              <p:cNvSpPr/>
              <p:nvPr/>
            </p:nvSpPr>
            <p:spPr>
              <a:xfrm rot="10800000">
                <a:off x="604976"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5"/>
              <p:cNvSpPr/>
              <p:nvPr/>
            </p:nvSpPr>
            <p:spPr>
              <a:xfrm rot="10800000">
                <a:off x="604976" y="343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5"/>
              <p:cNvSpPr/>
              <p:nvPr/>
            </p:nvSpPr>
            <p:spPr>
              <a:xfrm rot="10800000">
                <a:off x="604976"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 name="Google Shape;67;p5"/>
            <p:cNvGrpSpPr/>
            <p:nvPr/>
          </p:nvGrpSpPr>
          <p:grpSpPr>
            <a:xfrm>
              <a:off x="146769" y="3406"/>
              <a:ext cx="316800" cy="1384535"/>
              <a:chOff x="146769" y="3406"/>
              <a:chExt cx="316800" cy="1384535"/>
            </a:xfrm>
          </p:grpSpPr>
          <p:sp>
            <p:nvSpPr>
              <p:cNvPr id="68" name="Google Shape;68;p5"/>
              <p:cNvSpPr/>
              <p:nvPr/>
            </p:nvSpPr>
            <p:spPr>
              <a:xfrm rot="10800000">
                <a:off x="146769" y="3419"/>
                <a:ext cx="316800" cy="688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5"/>
              <p:cNvSpPr/>
              <p:nvPr/>
            </p:nvSpPr>
            <p:spPr>
              <a:xfrm rot="10800000">
                <a:off x="146769" y="3441"/>
                <a:ext cx="316800" cy="1384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5"/>
              <p:cNvSpPr/>
              <p:nvPr/>
            </p:nvSpPr>
            <p:spPr>
              <a:xfrm rot="10800000">
                <a:off x="146769" y="3430"/>
                <a:ext cx="316800" cy="1036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5"/>
              <p:cNvSpPr/>
              <p:nvPr/>
            </p:nvSpPr>
            <p:spPr>
              <a:xfrm rot="10800000">
                <a:off x="146769" y="3406"/>
                <a:ext cx="316800" cy="340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2" name="Google Shape;72;p5"/>
          <p:cNvGrpSpPr/>
          <p:nvPr/>
        </p:nvGrpSpPr>
        <p:grpSpPr>
          <a:xfrm>
            <a:off x="6775084" y="2904008"/>
            <a:ext cx="2186147" cy="2239500"/>
            <a:chOff x="6775084" y="2904008"/>
            <a:chExt cx="2186147" cy="2239500"/>
          </a:xfrm>
        </p:grpSpPr>
        <p:grpSp>
          <p:nvGrpSpPr>
            <p:cNvPr id="73" name="Google Shape;73;p5"/>
            <p:cNvGrpSpPr/>
            <p:nvPr/>
          </p:nvGrpSpPr>
          <p:grpSpPr>
            <a:xfrm>
              <a:off x="6775084" y="4253708"/>
              <a:ext cx="409500" cy="889800"/>
              <a:chOff x="6775084" y="4253708"/>
              <a:chExt cx="409500" cy="889800"/>
            </a:xfrm>
          </p:grpSpPr>
          <p:sp>
            <p:nvSpPr>
              <p:cNvPr id="74" name="Google Shape;74;p5"/>
              <p:cNvSpPr/>
              <p:nvPr/>
            </p:nvSpPr>
            <p:spPr>
              <a:xfrm>
                <a:off x="6775084"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5"/>
              <p:cNvSpPr/>
              <p:nvPr/>
            </p:nvSpPr>
            <p:spPr>
              <a:xfrm>
                <a:off x="6775084"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 name="Google Shape;76;p5"/>
            <p:cNvGrpSpPr/>
            <p:nvPr/>
          </p:nvGrpSpPr>
          <p:grpSpPr>
            <a:xfrm>
              <a:off x="7367299" y="3804008"/>
              <a:ext cx="409500" cy="1339500"/>
              <a:chOff x="7367299" y="3804008"/>
              <a:chExt cx="409500" cy="1339500"/>
            </a:xfrm>
          </p:grpSpPr>
          <p:sp>
            <p:nvSpPr>
              <p:cNvPr id="77" name="Google Shape;77;p5"/>
              <p:cNvSpPr/>
              <p:nvPr/>
            </p:nvSpPr>
            <p:spPr>
              <a:xfrm>
                <a:off x="7367299"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5"/>
              <p:cNvSpPr/>
              <p:nvPr/>
            </p:nvSpPr>
            <p:spPr>
              <a:xfrm>
                <a:off x="7367299"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5"/>
              <p:cNvSpPr/>
              <p:nvPr/>
            </p:nvSpPr>
            <p:spPr>
              <a:xfrm>
                <a:off x="7367299"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 name="Google Shape;80;p5"/>
            <p:cNvGrpSpPr/>
            <p:nvPr/>
          </p:nvGrpSpPr>
          <p:grpSpPr>
            <a:xfrm>
              <a:off x="7959516" y="3354008"/>
              <a:ext cx="409500" cy="1789500"/>
              <a:chOff x="7959516" y="3354008"/>
              <a:chExt cx="409500" cy="1789500"/>
            </a:xfrm>
          </p:grpSpPr>
          <p:sp>
            <p:nvSpPr>
              <p:cNvPr id="81" name="Google Shape;81;p5"/>
              <p:cNvSpPr/>
              <p:nvPr/>
            </p:nvSpPr>
            <p:spPr>
              <a:xfrm>
                <a:off x="7959516"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5"/>
              <p:cNvSpPr/>
              <p:nvPr/>
            </p:nvSpPr>
            <p:spPr>
              <a:xfrm>
                <a:off x="7959516" y="3354008"/>
                <a:ext cx="409500" cy="178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5"/>
              <p:cNvSpPr/>
              <p:nvPr/>
            </p:nvSpPr>
            <p:spPr>
              <a:xfrm>
                <a:off x="7959516"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5"/>
              <p:cNvSpPr/>
              <p:nvPr/>
            </p:nvSpPr>
            <p:spPr>
              <a:xfrm>
                <a:off x="7959516"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5" name="Google Shape;85;p5"/>
            <p:cNvGrpSpPr/>
            <p:nvPr/>
          </p:nvGrpSpPr>
          <p:grpSpPr>
            <a:xfrm>
              <a:off x="8551731" y="2904008"/>
              <a:ext cx="409500" cy="2239500"/>
              <a:chOff x="8551731" y="2904008"/>
              <a:chExt cx="409500" cy="2239500"/>
            </a:xfrm>
          </p:grpSpPr>
          <p:sp>
            <p:nvSpPr>
              <p:cNvPr id="86" name="Google Shape;86;p5"/>
              <p:cNvSpPr/>
              <p:nvPr/>
            </p:nvSpPr>
            <p:spPr>
              <a:xfrm>
                <a:off x="8551731" y="4253708"/>
                <a:ext cx="409500" cy="8898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5"/>
              <p:cNvSpPr/>
              <p:nvPr/>
            </p:nvSpPr>
            <p:spPr>
              <a:xfrm>
                <a:off x="8551731" y="3354008"/>
                <a:ext cx="409500" cy="178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5"/>
              <p:cNvSpPr/>
              <p:nvPr/>
            </p:nvSpPr>
            <p:spPr>
              <a:xfrm>
                <a:off x="8551731" y="3804008"/>
                <a:ext cx="409500" cy="13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5"/>
              <p:cNvSpPr/>
              <p:nvPr/>
            </p:nvSpPr>
            <p:spPr>
              <a:xfrm>
                <a:off x="8551731" y="2904008"/>
                <a:ext cx="409500" cy="22395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5"/>
              <p:cNvSpPr/>
              <p:nvPr/>
            </p:nvSpPr>
            <p:spPr>
              <a:xfrm>
                <a:off x="8551731" y="4703408"/>
                <a:ext cx="409500" cy="440100"/>
              </a:xfrm>
              <a:prstGeom prst="round2SameRect">
                <a:avLst>
                  <a:gd fmla="val 50000" name="adj1"/>
                  <a:gd fmla="val 0"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91" name="Google Shape;91;p5"/>
          <p:cNvSpPr txBox="1"/>
          <p:nvPr>
            <p:ph type="title"/>
          </p:nvPr>
        </p:nvSpPr>
        <p:spPr>
          <a:xfrm>
            <a:off x="824000" y="1613825"/>
            <a:ext cx="5857800" cy="18729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92" name="Google Shape;92;p5"/>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3" name="Shape 93"/>
        <p:cNvGrpSpPr/>
        <p:nvPr/>
      </p:nvGrpSpPr>
      <p:grpSpPr>
        <a:xfrm>
          <a:off x="0" y="0"/>
          <a:ext cx="0" cy="0"/>
          <a:chOff x="0" y="0"/>
          <a:chExt cx="0" cy="0"/>
        </a:xfrm>
      </p:grpSpPr>
      <p:grpSp>
        <p:nvGrpSpPr>
          <p:cNvPr id="94" name="Google Shape;94;p6"/>
          <p:cNvGrpSpPr/>
          <p:nvPr/>
        </p:nvGrpSpPr>
        <p:grpSpPr>
          <a:xfrm>
            <a:off x="625966" y="299376"/>
            <a:ext cx="999312" cy="999312"/>
            <a:chOff x="348199" y="179450"/>
            <a:chExt cx="1116300" cy="1116300"/>
          </a:xfrm>
        </p:grpSpPr>
        <p:sp>
          <p:nvSpPr>
            <p:cNvPr id="95" name="Google Shape;95;p6"/>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6"/>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 name="Google Shape;97;p6"/>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8" name="Google Shape;98;p6"/>
          <p:cNvSpPr txBox="1"/>
          <p:nvPr>
            <p:ph idx="1" type="body"/>
          </p:nvPr>
        </p:nvSpPr>
        <p:spPr>
          <a:xfrm>
            <a:off x="1303800" y="1990050"/>
            <a:ext cx="3430500" cy="25416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99" name="Google Shape;99;p6"/>
          <p:cNvSpPr txBox="1"/>
          <p:nvPr>
            <p:ph idx="2" type="body"/>
          </p:nvPr>
        </p:nvSpPr>
        <p:spPr>
          <a:xfrm>
            <a:off x="4903650" y="1990050"/>
            <a:ext cx="3430500" cy="25416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00" name="Google Shape;100;p6"/>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 name="Shape 101"/>
        <p:cNvGrpSpPr/>
        <p:nvPr/>
      </p:nvGrpSpPr>
      <p:grpSpPr>
        <a:xfrm>
          <a:off x="0" y="0"/>
          <a:ext cx="0" cy="0"/>
          <a:chOff x="0" y="0"/>
          <a:chExt cx="0" cy="0"/>
        </a:xfrm>
      </p:grpSpPr>
      <p:grpSp>
        <p:nvGrpSpPr>
          <p:cNvPr id="102" name="Google Shape;102;p7"/>
          <p:cNvGrpSpPr/>
          <p:nvPr/>
        </p:nvGrpSpPr>
        <p:grpSpPr>
          <a:xfrm>
            <a:off x="625966" y="299376"/>
            <a:ext cx="999312" cy="999312"/>
            <a:chOff x="348199" y="179450"/>
            <a:chExt cx="1116300" cy="1116300"/>
          </a:xfrm>
        </p:grpSpPr>
        <p:sp>
          <p:nvSpPr>
            <p:cNvPr id="103" name="Google Shape;103;p7"/>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7"/>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 name="Google Shape;105;p7"/>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06" name="Google Shape;106;p7"/>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7" name="Shape 107"/>
        <p:cNvGrpSpPr/>
        <p:nvPr/>
      </p:nvGrpSpPr>
      <p:grpSpPr>
        <a:xfrm>
          <a:off x="0" y="0"/>
          <a:ext cx="0" cy="0"/>
          <a:chOff x="0" y="0"/>
          <a:chExt cx="0" cy="0"/>
        </a:xfrm>
      </p:grpSpPr>
      <p:grpSp>
        <p:nvGrpSpPr>
          <p:cNvPr id="108" name="Google Shape;108;p8"/>
          <p:cNvGrpSpPr/>
          <p:nvPr/>
        </p:nvGrpSpPr>
        <p:grpSpPr>
          <a:xfrm>
            <a:off x="625966" y="299376"/>
            <a:ext cx="999312" cy="999312"/>
            <a:chOff x="348199" y="179450"/>
            <a:chExt cx="1116300" cy="1116300"/>
          </a:xfrm>
        </p:grpSpPr>
        <p:sp>
          <p:nvSpPr>
            <p:cNvPr id="109" name="Google Shape;109;p8"/>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8"/>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1" name="Google Shape;111;p8"/>
          <p:cNvSpPr txBox="1"/>
          <p:nvPr>
            <p:ph type="title"/>
          </p:nvPr>
        </p:nvSpPr>
        <p:spPr>
          <a:xfrm>
            <a:off x="1303800" y="598575"/>
            <a:ext cx="3312000" cy="1590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2" name="Google Shape;112;p8"/>
          <p:cNvSpPr txBox="1"/>
          <p:nvPr>
            <p:ph idx="1" type="body"/>
          </p:nvPr>
        </p:nvSpPr>
        <p:spPr>
          <a:xfrm>
            <a:off x="1303800" y="2309675"/>
            <a:ext cx="3312000" cy="22218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13" name="Google Shape;113;p8"/>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4" name="Shape 114"/>
        <p:cNvGrpSpPr/>
        <p:nvPr/>
      </p:nvGrpSpPr>
      <p:grpSpPr>
        <a:xfrm>
          <a:off x="0" y="0"/>
          <a:ext cx="0" cy="0"/>
          <a:chOff x="0" y="0"/>
          <a:chExt cx="0" cy="0"/>
        </a:xfrm>
      </p:grpSpPr>
      <p:grpSp>
        <p:nvGrpSpPr>
          <p:cNvPr id="115" name="Google Shape;115;p9"/>
          <p:cNvGrpSpPr/>
          <p:nvPr/>
        </p:nvGrpSpPr>
        <p:grpSpPr>
          <a:xfrm>
            <a:off x="6866714" y="1256"/>
            <a:ext cx="2267379" cy="2601741"/>
            <a:chOff x="6790514" y="1256"/>
            <a:chExt cx="2267379" cy="2601741"/>
          </a:xfrm>
        </p:grpSpPr>
        <p:grpSp>
          <p:nvGrpSpPr>
            <p:cNvPr id="116" name="Google Shape;116;p9"/>
            <p:cNvGrpSpPr/>
            <p:nvPr/>
          </p:nvGrpSpPr>
          <p:grpSpPr>
            <a:xfrm>
              <a:off x="7067535" y="1256"/>
              <a:ext cx="1990358" cy="1990303"/>
              <a:chOff x="7067535" y="1256"/>
              <a:chExt cx="1990358" cy="1990303"/>
            </a:xfrm>
          </p:grpSpPr>
          <p:sp>
            <p:nvSpPr>
              <p:cNvPr id="117" name="Google Shape;117;p9"/>
              <p:cNvSpPr/>
              <p:nvPr/>
            </p:nvSpPr>
            <p:spPr>
              <a:xfrm rot="-8648551">
                <a:off x="7594313" y="527721"/>
                <a:ext cx="937226" cy="937226"/>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9"/>
              <p:cNvSpPr/>
              <p:nvPr/>
            </p:nvSpPr>
            <p:spPr>
              <a:xfrm rot="-8648551">
                <a:off x="7594313" y="527721"/>
                <a:ext cx="937226" cy="937226"/>
              </a:xfrm>
              <a:prstGeom prst="pie">
                <a:avLst>
                  <a:gd fmla="val 19376841"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9"/>
              <p:cNvSpPr/>
              <p:nvPr/>
            </p:nvSpPr>
            <p:spPr>
              <a:xfrm rot="-8649154">
                <a:off x="7349891" y="283705"/>
                <a:ext cx="1425647" cy="14254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 name="Google Shape;120;p9"/>
            <p:cNvGrpSpPr/>
            <p:nvPr/>
          </p:nvGrpSpPr>
          <p:grpSpPr>
            <a:xfrm>
              <a:off x="8207126" y="1807997"/>
              <a:ext cx="795000" cy="795000"/>
              <a:chOff x="8207126" y="1807997"/>
              <a:chExt cx="795000" cy="795000"/>
            </a:xfrm>
          </p:grpSpPr>
          <p:sp>
            <p:nvSpPr>
              <p:cNvPr id="121" name="Google Shape;121;p9"/>
              <p:cNvSpPr/>
              <p:nvPr/>
            </p:nvSpPr>
            <p:spPr>
              <a:xfrm rot="2152054">
                <a:off x="8319942" y="1920813"/>
                <a:ext cx="569367" cy="569367"/>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9"/>
              <p:cNvSpPr/>
              <p:nvPr/>
            </p:nvSpPr>
            <p:spPr>
              <a:xfrm rot="2150259">
                <a:off x="8408218" y="2008610"/>
                <a:ext cx="393004" cy="3930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9"/>
              <p:cNvSpPr/>
              <p:nvPr/>
            </p:nvSpPr>
            <p:spPr>
              <a:xfrm rot="2150259">
                <a:off x="8408218" y="2008610"/>
                <a:ext cx="393004" cy="393004"/>
              </a:xfrm>
              <a:prstGeom prst="pie">
                <a:avLst>
                  <a:gd fmla="val 5699893"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 name="Google Shape;124;p9"/>
            <p:cNvGrpSpPr/>
            <p:nvPr/>
          </p:nvGrpSpPr>
          <p:grpSpPr>
            <a:xfrm>
              <a:off x="6790514" y="118857"/>
              <a:ext cx="548700" cy="548700"/>
              <a:chOff x="6790514" y="118857"/>
              <a:chExt cx="548700" cy="548700"/>
            </a:xfrm>
          </p:grpSpPr>
          <p:sp>
            <p:nvSpPr>
              <p:cNvPr id="125" name="Google Shape;125;p9"/>
              <p:cNvSpPr/>
              <p:nvPr/>
            </p:nvSpPr>
            <p:spPr>
              <a:xfrm rot="2150259">
                <a:off x="6868362" y="196705"/>
                <a:ext cx="393004" cy="393004"/>
              </a:xfrm>
              <a:prstGeom prst="ellipse">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9"/>
              <p:cNvSpPr/>
              <p:nvPr/>
            </p:nvSpPr>
            <p:spPr>
              <a:xfrm rot="2150259">
                <a:off x="6868362" y="196705"/>
                <a:ext cx="393004" cy="393004"/>
              </a:xfrm>
              <a:prstGeom prst="pie">
                <a:avLst>
                  <a:gd fmla="val 5699893" name="adj1"/>
                  <a:gd fmla="val 12313574" name="adj2"/>
                </a:avLst>
              </a:prstGeom>
              <a:solidFill>
                <a:schemeClr val="lt1">
                  <a:alpha val="9019"/>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27" name="Google Shape;127;p9"/>
          <p:cNvSpPr txBox="1"/>
          <p:nvPr>
            <p:ph type="title"/>
          </p:nvPr>
        </p:nvSpPr>
        <p:spPr>
          <a:xfrm>
            <a:off x="824000" y="763600"/>
            <a:ext cx="5857800" cy="35733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128" name="Google Shape;128;p9"/>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9" name="Shape 129"/>
        <p:cNvGrpSpPr/>
        <p:nvPr/>
      </p:nvGrpSpPr>
      <p:grpSpPr>
        <a:xfrm>
          <a:off x="0" y="0"/>
          <a:ext cx="0" cy="0"/>
          <a:chOff x="0" y="0"/>
          <a:chExt cx="0" cy="0"/>
        </a:xfrm>
      </p:grpSpPr>
      <p:grpSp>
        <p:nvGrpSpPr>
          <p:cNvPr id="130" name="Google Shape;130;p10"/>
          <p:cNvGrpSpPr/>
          <p:nvPr/>
        </p:nvGrpSpPr>
        <p:grpSpPr>
          <a:xfrm>
            <a:off x="625966" y="299376"/>
            <a:ext cx="999312" cy="999312"/>
            <a:chOff x="348199" y="179450"/>
            <a:chExt cx="1116300" cy="1116300"/>
          </a:xfrm>
        </p:grpSpPr>
        <p:sp>
          <p:nvSpPr>
            <p:cNvPr id="131" name="Google Shape;131;p10"/>
            <p:cNvSpPr/>
            <p:nvPr/>
          </p:nvSpPr>
          <p:spPr>
            <a:xfrm rot="-5400000">
              <a:off x="574557" y="405788"/>
              <a:ext cx="663600" cy="6636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0"/>
            <p:cNvSpPr/>
            <p:nvPr/>
          </p:nvSpPr>
          <p:spPr>
            <a:xfrm rot="-5400000">
              <a:off x="348199" y="179450"/>
              <a:ext cx="1116300" cy="1116300"/>
            </a:xfrm>
            <a:prstGeom prst="pie">
              <a:avLst>
                <a:gd fmla="val 10792838" name="adj1"/>
                <a:gd fmla="val 16200000" name="adj2"/>
              </a:avLst>
            </a:prstGeom>
            <a:solidFill>
              <a:schemeClr val="dk2">
                <a:alpha val="12156"/>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 name="Google Shape;133;p10"/>
          <p:cNvSpPr txBox="1"/>
          <p:nvPr>
            <p:ph type="title"/>
          </p:nvPr>
        </p:nvSpPr>
        <p:spPr>
          <a:xfrm>
            <a:off x="1303800" y="598575"/>
            <a:ext cx="3430500" cy="1990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34" name="Google Shape;134;p10"/>
          <p:cNvSpPr txBox="1"/>
          <p:nvPr>
            <p:ph idx="1" type="subTitle"/>
          </p:nvPr>
        </p:nvSpPr>
        <p:spPr>
          <a:xfrm>
            <a:off x="1303800" y="2743203"/>
            <a:ext cx="3430500" cy="7260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35" name="Google Shape;135;p10"/>
          <p:cNvSpPr txBox="1"/>
          <p:nvPr>
            <p:ph idx="2" type="body"/>
          </p:nvPr>
        </p:nvSpPr>
        <p:spPr>
          <a:xfrm>
            <a:off x="4903700" y="661000"/>
            <a:ext cx="3430500" cy="38706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136" name="Google Shape;136;p10"/>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1pPr>
            <a:lvl2pPr lvl="1"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2pPr>
            <a:lvl3pPr lvl="2"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3pPr>
            <a:lvl4pPr lvl="3"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4pPr>
            <a:lvl5pPr lvl="4"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5pPr>
            <a:lvl6pPr lvl="5"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6pPr>
            <a:lvl7pPr lvl="6"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7pPr>
            <a:lvl8pPr lvl="7"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8pPr>
            <a:lvl9pPr lvl="8" marR="0" rtl="0" algn="l">
              <a:lnSpc>
                <a:spcPct val="100000"/>
              </a:lnSpc>
              <a:spcBef>
                <a:spcPts val="0"/>
              </a:spcBef>
              <a:spcAft>
                <a:spcPts val="0"/>
              </a:spcAft>
              <a:buClr>
                <a:schemeClr val="dk2"/>
              </a:buClr>
              <a:buSzPts val="2800"/>
              <a:buFont typeface="Maven Pro"/>
              <a:buNone/>
              <a:defRPr b="1" i="0" sz="2800" u="none" cap="none" strike="noStrike">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dk2"/>
              </a:buClr>
              <a:buSzPts val="1300"/>
              <a:buFont typeface="Nunito"/>
              <a:buChar char="●"/>
              <a:defRPr b="0" i="0" sz="1300" u="none" cap="none" strike="noStrike">
                <a:solidFill>
                  <a:schemeClr val="dk2"/>
                </a:solidFill>
                <a:latin typeface="Nunito"/>
                <a:ea typeface="Nunito"/>
                <a:cs typeface="Nunito"/>
                <a:sym typeface="Nunito"/>
              </a:defRPr>
            </a:lvl1pPr>
            <a:lvl2pPr indent="-298450" lvl="1" marL="9144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2pPr>
            <a:lvl3pPr indent="-298450" lvl="2" marL="13716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3pPr>
            <a:lvl4pPr indent="-298450" lvl="3" marL="18288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4pPr>
            <a:lvl5pPr indent="-298450" lvl="4" marL="22860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5pPr>
            <a:lvl6pPr indent="-298450" lvl="5" marL="27432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6pPr>
            <a:lvl7pPr indent="-298450" lvl="6" marL="32004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7pPr>
            <a:lvl8pPr indent="-298450" lvl="7" marL="36576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8pPr>
            <a:lvl9pPr indent="-298450" lvl="8" marL="4114800" marR="0" rtl="0" algn="l">
              <a:lnSpc>
                <a:spcPct val="115000"/>
              </a:lnSpc>
              <a:spcBef>
                <a:spcPts val="0"/>
              </a:spcBef>
              <a:spcAft>
                <a:spcPts val="0"/>
              </a:spcAft>
              <a:buClr>
                <a:schemeClr val="dk2"/>
              </a:buClr>
              <a:buSzPts val="1100"/>
              <a:buFont typeface="Nunito"/>
              <a:buChar char="■"/>
              <a:defRPr b="0" i="0" sz="1100" u="none" cap="none" strike="noStrike">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523775" y="739675"/>
            <a:ext cx="7519500" cy="1872900"/>
          </a:xfrm>
          <a:prstGeom prst="rect">
            <a:avLst/>
          </a:prstGeom>
          <a:noFill/>
          <a:ln>
            <a:noFill/>
          </a:ln>
        </p:spPr>
        <p:txBody>
          <a:bodyPr anchorCtr="0" anchor="ctr"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DBMS</a:t>
            </a:r>
            <a:endParaRPr/>
          </a:p>
          <a:p>
            <a:pPr indent="0" lvl="0" marL="0" rtl="0" algn="l">
              <a:lnSpc>
                <a:spcPct val="100000"/>
              </a:lnSpc>
              <a:spcBef>
                <a:spcPts val="0"/>
              </a:spcBef>
              <a:spcAft>
                <a:spcPts val="0"/>
              </a:spcAft>
              <a:buSzPct val="111111"/>
              <a:buNone/>
            </a:pPr>
            <a:r>
              <a:rPr lang="en"/>
              <a:t>MINI PROJECT</a:t>
            </a:r>
            <a:endParaRPr/>
          </a:p>
          <a:p>
            <a:pPr indent="0" lvl="0" marL="0" rtl="0" algn="l">
              <a:lnSpc>
                <a:spcPct val="100000"/>
              </a:lnSpc>
              <a:spcBef>
                <a:spcPts val="0"/>
              </a:spcBef>
              <a:spcAft>
                <a:spcPts val="0"/>
              </a:spcAft>
              <a:buSzPct val="111111"/>
              <a:buNone/>
            </a:pPr>
            <a:r>
              <a:rPr lang="en"/>
              <a:t>RESTAURANT MANAGEMENT</a:t>
            </a:r>
            <a:endParaRPr/>
          </a:p>
          <a:p>
            <a:pPr indent="0" lvl="0" marL="0" rtl="0" algn="l">
              <a:lnSpc>
                <a:spcPct val="100000"/>
              </a:lnSpc>
              <a:spcBef>
                <a:spcPts val="0"/>
              </a:spcBef>
              <a:spcAft>
                <a:spcPts val="0"/>
              </a:spcAft>
              <a:buSzPct val="111111"/>
              <a:buNone/>
            </a:pPr>
            <a:r>
              <a:t/>
            </a:r>
            <a:endParaRPr/>
          </a:p>
        </p:txBody>
      </p:sp>
      <p:sp>
        <p:nvSpPr>
          <p:cNvPr id="278" name="Google Shape;278;p13"/>
          <p:cNvSpPr txBox="1"/>
          <p:nvPr>
            <p:ph idx="1" type="subTitle"/>
          </p:nvPr>
        </p:nvSpPr>
        <p:spPr>
          <a:xfrm>
            <a:off x="656450" y="2848550"/>
            <a:ext cx="5182500" cy="19350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935"/>
              <a:buNone/>
            </a:pPr>
            <a:r>
              <a:rPr lang="en" sz="1581" u="sng"/>
              <a:t>TEAM 4</a:t>
            </a:r>
            <a:endParaRPr sz="1581" u="sng"/>
          </a:p>
          <a:p>
            <a:pPr indent="0" lvl="0" marL="0" rtl="0" algn="l">
              <a:lnSpc>
                <a:spcPct val="80000"/>
              </a:lnSpc>
              <a:spcBef>
                <a:spcPts val="0"/>
              </a:spcBef>
              <a:spcAft>
                <a:spcPts val="0"/>
              </a:spcAft>
              <a:buSzPts val="935"/>
              <a:buNone/>
            </a:pPr>
            <a:r>
              <a:t/>
            </a:r>
            <a:endParaRPr sz="1581"/>
          </a:p>
          <a:p>
            <a:pPr indent="0" lvl="0" marL="0" rtl="0" algn="l">
              <a:lnSpc>
                <a:spcPct val="80000"/>
              </a:lnSpc>
              <a:spcBef>
                <a:spcPts val="0"/>
              </a:spcBef>
              <a:spcAft>
                <a:spcPts val="0"/>
              </a:spcAft>
              <a:buSzPts val="935"/>
              <a:buNone/>
            </a:pPr>
            <a:r>
              <a:rPr lang="en" sz="1581"/>
              <a:t>19S019  K. MUTHURAMAN</a:t>
            </a:r>
            <a:endParaRPr sz="1581"/>
          </a:p>
          <a:p>
            <a:pPr indent="0" lvl="0" marL="0" rtl="0" algn="l">
              <a:lnSpc>
                <a:spcPct val="80000"/>
              </a:lnSpc>
              <a:spcBef>
                <a:spcPts val="0"/>
              </a:spcBef>
              <a:spcAft>
                <a:spcPts val="0"/>
              </a:spcAft>
              <a:buSzPts val="935"/>
              <a:buNone/>
            </a:pPr>
            <a:r>
              <a:rPr lang="en" sz="1581"/>
              <a:t>19S020  U. NEERAJA</a:t>
            </a:r>
            <a:endParaRPr sz="1581"/>
          </a:p>
          <a:p>
            <a:pPr indent="0" lvl="0" marL="0" rtl="0" algn="l">
              <a:lnSpc>
                <a:spcPct val="80000"/>
              </a:lnSpc>
              <a:spcBef>
                <a:spcPts val="0"/>
              </a:spcBef>
              <a:spcAft>
                <a:spcPts val="0"/>
              </a:spcAft>
              <a:buSzPts val="935"/>
              <a:buNone/>
            </a:pPr>
            <a:r>
              <a:rPr lang="en" sz="1581"/>
              <a:t>19S021  S. NEHA</a:t>
            </a:r>
            <a:endParaRPr sz="1581"/>
          </a:p>
          <a:p>
            <a:pPr indent="0" lvl="0" marL="0" rtl="0" algn="l">
              <a:lnSpc>
                <a:spcPct val="80000"/>
              </a:lnSpc>
              <a:spcBef>
                <a:spcPts val="0"/>
              </a:spcBef>
              <a:spcAft>
                <a:spcPts val="0"/>
              </a:spcAft>
              <a:buSzPts val="935"/>
              <a:buNone/>
            </a:pPr>
            <a:r>
              <a:rPr lang="en" sz="1581"/>
              <a:t>19S022  A. NITHILA PALETT</a:t>
            </a:r>
            <a:endParaRPr sz="1581"/>
          </a:p>
          <a:p>
            <a:pPr indent="0" lvl="0" marL="0" rtl="0" algn="l">
              <a:lnSpc>
                <a:spcPct val="80000"/>
              </a:lnSpc>
              <a:spcBef>
                <a:spcPts val="0"/>
              </a:spcBef>
              <a:spcAft>
                <a:spcPts val="0"/>
              </a:spcAft>
              <a:buSzPts val="935"/>
              <a:buNone/>
            </a:pPr>
            <a:r>
              <a:rPr lang="en" sz="1581"/>
              <a:t>19S023  K.V. NITHYASRI </a:t>
            </a:r>
            <a:endParaRPr sz="1581"/>
          </a:p>
          <a:p>
            <a:pPr indent="0" lvl="0" marL="0" rtl="0" algn="l">
              <a:lnSpc>
                <a:spcPct val="80000"/>
              </a:lnSpc>
              <a:spcBef>
                <a:spcPts val="0"/>
              </a:spcBef>
              <a:spcAft>
                <a:spcPts val="0"/>
              </a:spcAft>
              <a:buSzPts val="935"/>
              <a:buNone/>
            </a:pPr>
            <a:r>
              <a:rPr lang="en" sz="1581"/>
              <a:t>19S024  S. PON RISHIKESH </a:t>
            </a:r>
            <a:endParaRPr sz="1581"/>
          </a:p>
          <a:p>
            <a:pPr indent="0" lvl="0" marL="0" rtl="0" algn="l">
              <a:lnSpc>
                <a:spcPct val="80000"/>
              </a:lnSpc>
              <a:spcBef>
                <a:spcPts val="0"/>
              </a:spcBef>
              <a:spcAft>
                <a:spcPts val="0"/>
              </a:spcAft>
              <a:buSzPts val="935"/>
              <a:buNone/>
            </a:pPr>
            <a:r>
              <a:t/>
            </a:r>
            <a:endParaRPr sz="158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2"/>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t/>
            </a:r>
            <a:endParaRPr/>
          </a:p>
        </p:txBody>
      </p:sp>
      <p:sp>
        <p:nvSpPr>
          <p:cNvPr id="337" name="Google Shape;337;p22"/>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338" name="Google Shape;338;p22"/>
          <p:cNvPicPr preferRelativeResize="0"/>
          <p:nvPr/>
        </p:nvPicPr>
        <p:blipFill rotWithShape="1">
          <a:blip r:embed="rId3">
            <a:alphaModFix/>
          </a:blip>
          <a:srcRect b="0" l="0" r="0" t="0"/>
          <a:stretch/>
        </p:blipFill>
        <p:spPr>
          <a:xfrm>
            <a:off x="418950" y="598576"/>
            <a:ext cx="8482100" cy="36995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pic>
        <p:nvPicPr>
          <p:cNvPr id="343" name="Google Shape;343;p23"/>
          <p:cNvPicPr preferRelativeResize="0"/>
          <p:nvPr/>
        </p:nvPicPr>
        <p:blipFill rotWithShape="1">
          <a:blip r:embed="rId3">
            <a:alphaModFix/>
          </a:blip>
          <a:srcRect b="0" l="0" r="0" t="0"/>
          <a:stretch/>
        </p:blipFill>
        <p:spPr>
          <a:xfrm>
            <a:off x="152400" y="152400"/>
            <a:ext cx="8839204" cy="479814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pic>
        <p:nvPicPr>
          <p:cNvPr id="348" name="Google Shape;348;p24"/>
          <p:cNvPicPr preferRelativeResize="0"/>
          <p:nvPr/>
        </p:nvPicPr>
        <p:blipFill rotWithShape="1">
          <a:blip r:embed="rId3">
            <a:alphaModFix/>
          </a:blip>
          <a:srcRect b="0" l="0" r="0" t="0"/>
          <a:stretch/>
        </p:blipFill>
        <p:spPr>
          <a:xfrm>
            <a:off x="152400" y="381000"/>
            <a:ext cx="8839202" cy="314816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pic>
        <p:nvPicPr>
          <p:cNvPr id="353" name="Google Shape;353;p25"/>
          <p:cNvPicPr preferRelativeResize="0"/>
          <p:nvPr/>
        </p:nvPicPr>
        <p:blipFill rotWithShape="1">
          <a:blip r:embed="rId3">
            <a:alphaModFix/>
          </a:blip>
          <a:srcRect b="0" l="0" r="0" t="0"/>
          <a:stretch/>
        </p:blipFill>
        <p:spPr>
          <a:xfrm>
            <a:off x="152400" y="152400"/>
            <a:ext cx="8839199" cy="440650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pic>
        <p:nvPicPr>
          <p:cNvPr id="358" name="Google Shape;358;p26"/>
          <p:cNvPicPr preferRelativeResize="0"/>
          <p:nvPr/>
        </p:nvPicPr>
        <p:blipFill rotWithShape="1">
          <a:blip r:embed="rId3">
            <a:alphaModFix/>
          </a:blip>
          <a:srcRect b="0" l="0" r="0" t="0"/>
          <a:stretch/>
        </p:blipFill>
        <p:spPr>
          <a:xfrm>
            <a:off x="990600" y="1143000"/>
            <a:ext cx="7743825" cy="3667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id="363" name="Google Shape;363;p27"/>
          <p:cNvPicPr preferRelativeResize="0"/>
          <p:nvPr/>
        </p:nvPicPr>
        <p:blipFill rotWithShape="1">
          <a:blip r:embed="rId3">
            <a:alphaModFix/>
          </a:blip>
          <a:srcRect b="0" l="0" r="0" t="0"/>
          <a:stretch/>
        </p:blipFill>
        <p:spPr>
          <a:xfrm>
            <a:off x="228600" y="685800"/>
            <a:ext cx="8839202" cy="2721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pic>
        <p:nvPicPr>
          <p:cNvPr id="368" name="Google Shape;368;p28"/>
          <p:cNvPicPr preferRelativeResize="0"/>
          <p:nvPr/>
        </p:nvPicPr>
        <p:blipFill rotWithShape="1">
          <a:blip r:embed="rId3">
            <a:alphaModFix/>
          </a:blip>
          <a:srcRect b="0" l="0" r="0" t="0"/>
          <a:stretch/>
        </p:blipFill>
        <p:spPr>
          <a:xfrm>
            <a:off x="2154500" y="152400"/>
            <a:ext cx="3429906" cy="48386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pic>
        <p:nvPicPr>
          <p:cNvPr id="373" name="Google Shape;373;p29"/>
          <p:cNvPicPr preferRelativeResize="0"/>
          <p:nvPr/>
        </p:nvPicPr>
        <p:blipFill rotWithShape="1">
          <a:blip r:embed="rId3">
            <a:alphaModFix/>
          </a:blip>
          <a:srcRect b="0" l="0" r="0" t="0"/>
          <a:stretch/>
        </p:blipFill>
        <p:spPr>
          <a:xfrm>
            <a:off x="504250" y="588000"/>
            <a:ext cx="8239125" cy="3686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pic>
        <p:nvPicPr>
          <p:cNvPr id="378" name="Google Shape;378;p30"/>
          <p:cNvPicPr preferRelativeResize="0"/>
          <p:nvPr/>
        </p:nvPicPr>
        <p:blipFill rotWithShape="1">
          <a:blip r:embed="rId3">
            <a:alphaModFix/>
          </a:blip>
          <a:srcRect b="0" l="0" r="0" t="0"/>
          <a:stretch/>
        </p:blipFill>
        <p:spPr>
          <a:xfrm>
            <a:off x="152400" y="1022350"/>
            <a:ext cx="8839197" cy="2035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1"/>
          <p:cNvSpPr txBox="1"/>
          <p:nvPr/>
        </p:nvSpPr>
        <p:spPr>
          <a:xfrm>
            <a:off x="1591750" y="1684150"/>
            <a:ext cx="6157200" cy="1154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6300"/>
              <a:buFont typeface="Arial"/>
              <a:buNone/>
            </a:pPr>
            <a:r>
              <a:rPr b="1" i="0" lang="en" sz="6300" u="none" cap="none" strike="noStrike">
                <a:solidFill>
                  <a:srgbClr val="000000"/>
                </a:solidFill>
                <a:latin typeface="Nunito"/>
                <a:ea typeface="Nunito"/>
                <a:cs typeface="Nunito"/>
                <a:sym typeface="Nunito"/>
              </a:rPr>
              <a:t>THANK YOU </a:t>
            </a:r>
            <a:endParaRPr b="1" i="0" sz="6300" u="none" cap="none" strike="noStrike">
              <a:solidFill>
                <a:srgbClr val="000000"/>
              </a:solidFill>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TABLE OF CONTENTS:</a:t>
            </a:r>
            <a:endParaRPr/>
          </a:p>
          <a:p>
            <a:pPr indent="0" lvl="0" marL="0" rtl="0" algn="l">
              <a:lnSpc>
                <a:spcPct val="100000"/>
              </a:lnSpc>
              <a:spcBef>
                <a:spcPts val="0"/>
              </a:spcBef>
              <a:spcAft>
                <a:spcPts val="0"/>
              </a:spcAft>
              <a:buSzPct val="111111"/>
              <a:buNone/>
            </a:pPr>
            <a:r>
              <a:t/>
            </a:r>
            <a:endParaRPr/>
          </a:p>
        </p:txBody>
      </p:sp>
      <p:sp>
        <p:nvSpPr>
          <p:cNvPr id="284" name="Google Shape;284;p14"/>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300"/>
              <a:buNone/>
            </a:pPr>
            <a:r>
              <a:rPr lang="en" sz="1800"/>
              <a:t>1.DESCRIPTION</a:t>
            </a:r>
            <a:endParaRPr sz="1800"/>
          </a:p>
          <a:p>
            <a:pPr indent="0" lvl="0" marL="0" rtl="0" algn="l">
              <a:lnSpc>
                <a:spcPct val="115000"/>
              </a:lnSpc>
              <a:spcBef>
                <a:spcPts val="1200"/>
              </a:spcBef>
              <a:spcAft>
                <a:spcPts val="0"/>
              </a:spcAft>
              <a:buSzPts val="1300"/>
              <a:buNone/>
            </a:pPr>
            <a:r>
              <a:rPr lang="en" sz="1800"/>
              <a:t>2.ER DIAGRAM</a:t>
            </a:r>
            <a:endParaRPr sz="1800"/>
          </a:p>
          <a:p>
            <a:pPr indent="0" lvl="0" marL="0" rtl="0" algn="l">
              <a:lnSpc>
                <a:spcPct val="115000"/>
              </a:lnSpc>
              <a:spcBef>
                <a:spcPts val="1200"/>
              </a:spcBef>
              <a:spcAft>
                <a:spcPts val="0"/>
              </a:spcAft>
              <a:buSzPts val="1300"/>
              <a:buNone/>
            </a:pPr>
            <a:r>
              <a:rPr lang="en" sz="1800"/>
              <a:t>3.  SQL QUERIES </a:t>
            </a:r>
            <a:endParaRPr sz="1800"/>
          </a:p>
          <a:p>
            <a:pPr indent="0" lvl="0" marL="0" rtl="0" algn="l">
              <a:lnSpc>
                <a:spcPct val="115000"/>
              </a:lnSpc>
              <a:spcBef>
                <a:spcPts val="1200"/>
              </a:spcBef>
              <a:spcAft>
                <a:spcPts val="0"/>
              </a:spcAft>
              <a:buSzPts val="1300"/>
              <a:buNone/>
            </a:pPr>
            <a:r>
              <a:rPr lang="en" sz="1800"/>
              <a:t>4. HTML CODE</a:t>
            </a:r>
            <a:endParaRPr sz="1800"/>
          </a:p>
          <a:p>
            <a:pPr indent="0" lvl="0" marL="0" rtl="0" algn="l">
              <a:lnSpc>
                <a:spcPct val="115000"/>
              </a:lnSpc>
              <a:spcBef>
                <a:spcPts val="1200"/>
              </a:spcBef>
              <a:spcAft>
                <a:spcPts val="1200"/>
              </a:spcAft>
              <a:buSzPts val="1300"/>
              <a:buNone/>
            </a:pPr>
            <a:r>
              <a:rPr lang="en" sz="1800"/>
              <a:t>5. OUTPUT SCREENSHOTS</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5"/>
          <p:cNvSpPr txBox="1"/>
          <p:nvPr>
            <p:ph idx="1" type="body"/>
          </p:nvPr>
        </p:nvSpPr>
        <p:spPr>
          <a:xfrm>
            <a:off x="492750" y="636325"/>
            <a:ext cx="8158500" cy="419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SzPts val="1300"/>
              <a:buNone/>
            </a:pPr>
            <a:r>
              <a:rPr lang="en" sz="1600"/>
              <a:t>The restaurant maintains the catalog for the list of food and beverage items that it provides. Apart from providing food facility at their own premises, the restaurant takes orders online through their site. Orders on the phone are also entertained. To deliver the orders, we have delivery boys. Each delivery boy is assigned to the specific area code. The delivery boy cannot deliver outside the area which is not assigned to the delivery boy (for every delivery boy there can be single area assigned to that delivery boy). The customer record is maintained so that premium customer can be awarded discounts.</a:t>
            </a:r>
            <a:endParaRPr sz="1600"/>
          </a:p>
          <a:p>
            <a:pPr indent="0" lvl="0" marL="0" rtl="0" algn="l">
              <a:lnSpc>
                <a:spcPct val="115000"/>
              </a:lnSpc>
              <a:spcBef>
                <a:spcPts val="1200"/>
              </a:spcBef>
              <a:spcAft>
                <a:spcPts val="0"/>
              </a:spcAft>
              <a:buSzPts val="1300"/>
              <a:buNone/>
            </a:pPr>
            <a:r>
              <a:rPr lang="en" sz="1600">
                <a:solidFill>
                  <a:srgbClr val="000000"/>
                </a:solidFill>
              </a:rPr>
              <a:t>DELIVERABLES:</a:t>
            </a:r>
            <a:endParaRPr sz="1600">
              <a:solidFill>
                <a:srgbClr val="000000"/>
              </a:solidFill>
            </a:endParaRPr>
          </a:p>
          <a:p>
            <a:pPr indent="0" lvl="0" marL="0" rtl="0" algn="l">
              <a:lnSpc>
                <a:spcPct val="115000"/>
              </a:lnSpc>
              <a:spcBef>
                <a:spcPts val="1200"/>
              </a:spcBef>
              <a:spcAft>
                <a:spcPts val="0"/>
              </a:spcAft>
              <a:buSzPts val="1300"/>
              <a:buNone/>
            </a:pPr>
            <a:r>
              <a:rPr lang="en">
                <a:solidFill>
                  <a:srgbClr val="000000"/>
                </a:solidFill>
              </a:rPr>
              <a:t>1.ER DIAGRAM OF ALL ENTITIES,RELATIONSHIPS AND THEIR DATA STRUCTURE</a:t>
            </a:r>
            <a:endParaRPr>
              <a:solidFill>
                <a:srgbClr val="000000"/>
              </a:solidFill>
            </a:endParaRPr>
          </a:p>
          <a:p>
            <a:pPr indent="0" lvl="0" marL="0" rtl="0" algn="l">
              <a:lnSpc>
                <a:spcPct val="115000"/>
              </a:lnSpc>
              <a:spcBef>
                <a:spcPts val="1200"/>
              </a:spcBef>
              <a:spcAft>
                <a:spcPts val="0"/>
              </a:spcAft>
              <a:buSzPts val="1300"/>
              <a:buNone/>
            </a:pPr>
            <a:r>
              <a:rPr lang="en">
                <a:solidFill>
                  <a:srgbClr val="000000"/>
                </a:solidFill>
              </a:rPr>
              <a:t>2.SQL QUERIES TO ORDER BOOKING ASSIGNMENT OF DELIVERY BOYS AND DELIVERY PLAN.</a:t>
            </a:r>
            <a:endParaRPr>
              <a:solidFill>
                <a:srgbClr val="000000"/>
              </a:solidFill>
            </a:endParaRPr>
          </a:p>
          <a:p>
            <a:pPr indent="0" lvl="0" marL="0" rtl="0" algn="l">
              <a:lnSpc>
                <a:spcPct val="115000"/>
              </a:lnSpc>
              <a:spcBef>
                <a:spcPts val="1200"/>
              </a:spcBef>
              <a:spcAft>
                <a:spcPts val="0"/>
              </a:spcAft>
              <a:buSzPts val="1300"/>
              <a:buNone/>
            </a:pPr>
            <a:r>
              <a:t/>
            </a:r>
            <a:endParaRPr sz="1600"/>
          </a:p>
          <a:p>
            <a:pPr indent="0" lvl="0" marL="0" rtl="0" algn="l">
              <a:lnSpc>
                <a:spcPct val="115000"/>
              </a:lnSpc>
              <a:spcBef>
                <a:spcPts val="1200"/>
              </a:spcBef>
              <a:spcAft>
                <a:spcPts val="1200"/>
              </a:spcAft>
              <a:buSzPts val="1300"/>
              <a:buNone/>
            </a:pPr>
            <a:r>
              <a:t/>
            </a:r>
            <a:endParaRPr/>
          </a:p>
        </p:txBody>
      </p:sp>
      <p:sp>
        <p:nvSpPr>
          <p:cNvPr id="290" name="Google Shape;290;p15"/>
          <p:cNvSpPr txBox="1"/>
          <p:nvPr>
            <p:ph type="title"/>
          </p:nvPr>
        </p:nvSpPr>
        <p:spPr>
          <a:xfrm>
            <a:off x="2644175" y="7972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DESCRIPTION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16"/>
          <p:cNvSpPr txBox="1"/>
          <p:nvPr/>
        </p:nvSpPr>
        <p:spPr>
          <a:xfrm>
            <a:off x="3677575" y="251675"/>
            <a:ext cx="3250200" cy="477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rgbClr val="000000"/>
                </a:solidFill>
                <a:latin typeface="Nunito"/>
                <a:ea typeface="Nunito"/>
                <a:cs typeface="Nunito"/>
                <a:sym typeface="Nunito"/>
              </a:rPr>
              <a:t>ER DIAGRAM </a:t>
            </a:r>
            <a:endParaRPr b="1" i="0" sz="1900" u="none" cap="none" strike="noStrike">
              <a:solidFill>
                <a:srgbClr val="000000"/>
              </a:solidFill>
              <a:latin typeface="Nunito"/>
              <a:ea typeface="Nunito"/>
              <a:cs typeface="Nunito"/>
              <a:sym typeface="Nunito"/>
            </a:endParaRPr>
          </a:p>
        </p:txBody>
      </p:sp>
      <p:pic>
        <p:nvPicPr>
          <p:cNvPr id="296" name="Google Shape;296;p16"/>
          <p:cNvPicPr preferRelativeResize="0"/>
          <p:nvPr/>
        </p:nvPicPr>
        <p:blipFill rotWithShape="1">
          <a:blip r:embed="rId3">
            <a:alphaModFix/>
          </a:blip>
          <a:srcRect b="0" l="0" r="0" t="0"/>
          <a:stretch/>
        </p:blipFill>
        <p:spPr>
          <a:xfrm>
            <a:off x="1356825" y="728675"/>
            <a:ext cx="6677604" cy="4110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7"/>
          <p:cNvSpPr txBox="1"/>
          <p:nvPr>
            <p:ph type="title"/>
          </p:nvPr>
        </p:nvSpPr>
        <p:spPr>
          <a:xfrm>
            <a:off x="1948825" y="155350"/>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lang="en"/>
              <a:t>SQL QUERIES</a:t>
            </a:r>
            <a:endParaRPr/>
          </a:p>
        </p:txBody>
      </p:sp>
      <p:sp>
        <p:nvSpPr>
          <p:cNvPr id="302" name="Google Shape;302;p17"/>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303" name="Google Shape;303;p17"/>
          <p:cNvPicPr preferRelativeResize="0"/>
          <p:nvPr/>
        </p:nvPicPr>
        <p:blipFill rotWithShape="1">
          <a:blip r:embed="rId3">
            <a:alphaModFix/>
          </a:blip>
          <a:srcRect b="0" l="0" r="0" t="0"/>
          <a:stretch/>
        </p:blipFill>
        <p:spPr>
          <a:xfrm>
            <a:off x="603250" y="889325"/>
            <a:ext cx="7627651" cy="3969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8"/>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t/>
            </a:r>
            <a:endParaRPr/>
          </a:p>
        </p:txBody>
      </p:sp>
      <p:sp>
        <p:nvSpPr>
          <p:cNvPr id="309" name="Google Shape;309;p18"/>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310" name="Google Shape;310;p18"/>
          <p:cNvPicPr preferRelativeResize="0"/>
          <p:nvPr/>
        </p:nvPicPr>
        <p:blipFill rotWithShape="1">
          <a:blip r:embed="rId3">
            <a:alphaModFix/>
          </a:blip>
          <a:srcRect b="0" l="0" r="0" t="0"/>
          <a:stretch/>
        </p:blipFill>
        <p:spPr>
          <a:xfrm>
            <a:off x="485975" y="1374200"/>
            <a:ext cx="8402175" cy="2174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9"/>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t/>
            </a:r>
            <a:endParaRPr/>
          </a:p>
        </p:txBody>
      </p:sp>
      <p:sp>
        <p:nvSpPr>
          <p:cNvPr id="316" name="Google Shape;316;p19"/>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317" name="Google Shape;317;p19"/>
          <p:cNvPicPr preferRelativeResize="0"/>
          <p:nvPr/>
        </p:nvPicPr>
        <p:blipFill rotWithShape="1">
          <a:blip r:embed="rId3">
            <a:alphaModFix/>
          </a:blip>
          <a:srcRect b="0" l="0" r="0" t="0"/>
          <a:stretch/>
        </p:blipFill>
        <p:spPr>
          <a:xfrm>
            <a:off x="494300" y="383100"/>
            <a:ext cx="8155400" cy="3780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0"/>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t/>
            </a:r>
            <a:endParaRPr/>
          </a:p>
        </p:txBody>
      </p:sp>
      <p:sp>
        <p:nvSpPr>
          <p:cNvPr id="323" name="Google Shape;323;p20"/>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324" name="Google Shape;324;p20"/>
          <p:cNvPicPr preferRelativeResize="0"/>
          <p:nvPr/>
        </p:nvPicPr>
        <p:blipFill rotWithShape="1">
          <a:blip r:embed="rId3">
            <a:alphaModFix/>
          </a:blip>
          <a:srcRect b="0" l="0" r="0" t="0"/>
          <a:stretch/>
        </p:blipFill>
        <p:spPr>
          <a:xfrm>
            <a:off x="452475" y="274376"/>
            <a:ext cx="8331299" cy="4293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1"/>
          <p:cNvSpPr txBox="1"/>
          <p:nvPr>
            <p:ph type="title"/>
          </p:nvPr>
        </p:nvSpPr>
        <p:spPr>
          <a:xfrm>
            <a:off x="1303800" y="598575"/>
            <a:ext cx="7030500" cy="9993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t/>
            </a:r>
            <a:endParaRPr/>
          </a:p>
        </p:txBody>
      </p:sp>
      <p:sp>
        <p:nvSpPr>
          <p:cNvPr id="330" name="Google Shape;330;p21"/>
          <p:cNvSpPr txBox="1"/>
          <p:nvPr>
            <p:ph idx="1" type="body"/>
          </p:nvPr>
        </p:nvSpPr>
        <p:spPr>
          <a:xfrm>
            <a:off x="1303800" y="1990050"/>
            <a:ext cx="7030500" cy="2541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t/>
            </a:r>
            <a:endParaRPr/>
          </a:p>
        </p:txBody>
      </p:sp>
      <p:pic>
        <p:nvPicPr>
          <p:cNvPr id="331" name="Google Shape;331;p21"/>
          <p:cNvPicPr preferRelativeResize="0"/>
          <p:nvPr/>
        </p:nvPicPr>
        <p:blipFill rotWithShape="1">
          <a:blip r:embed="rId3">
            <a:alphaModFix/>
          </a:blip>
          <a:srcRect b="0" l="0" r="0" t="0"/>
          <a:stretch/>
        </p:blipFill>
        <p:spPr>
          <a:xfrm>
            <a:off x="359952" y="238375"/>
            <a:ext cx="7830199" cy="45449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